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4"/>
    <p:sldMasterId id="214748369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Overpass Black"/>
      <p:bold r:id="rId39"/>
      <p:boldItalic r:id="rId40"/>
    </p:embeddedFont>
    <p:embeddedFont>
      <p:font typeface="Fira Sans Extra Condensed Medium"/>
      <p:regular r:id="rId41"/>
      <p:bold r:id="rId42"/>
      <p:italic r:id="rId43"/>
      <p:boldItalic r:id="rId44"/>
    </p:embeddedFont>
    <p:embeddedFont>
      <p:font typeface="Open Sans SemiBold"/>
      <p:regular r:id="rId45"/>
      <p:bold r:id="rId46"/>
      <p:italic r:id="rId47"/>
      <p:boldItalic r:id="rId48"/>
    </p:embeddedFont>
    <p:embeddedFont>
      <p:font typeface="Josefin Sans"/>
      <p:regular r:id="rId49"/>
      <p:bold r:id="rId50"/>
      <p:italic r:id="rId51"/>
      <p:boldItalic r:id="rId52"/>
    </p:embeddedFont>
    <p:embeddedFont>
      <p:font typeface="Roboto Mono"/>
      <p:regular r:id="rId53"/>
      <p:bold r:id="rId54"/>
      <p:italic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verpassBlack-boldItalic.fntdata"/><Relationship Id="rId42" Type="http://schemas.openxmlformats.org/officeDocument/2006/relationships/font" Target="fonts/FiraSansExtraCondensedMedium-bold.fntdata"/><Relationship Id="rId41" Type="http://schemas.openxmlformats.org/officeDocument/2006/relationships/font" Target="fonts/FiraSansExtraCondensedMedium-regular.fntdata"/><Relationship Id="rId44" Type="http://schemas.openxmlformats.org/officeDocument/2006/relationships/font" Target="fonts/FiraSansExtraCondensedMedium-boldItalic.fntdata"/><Relationship Id="rId43" Type="http://schemas.openxmlformats.org/officeDocument/2006/relationships/font" Target="fonts/FiraSansExtraCondensedMedium-italic.fntdata"/><Relationship Id="rId46" Type="http://schemas.openxmlformats.org/officeDocument/2006/relationships/font" Target="fonts/OpenSansSemiBold-bold.fntdata"/><Relationship Id="rId45" Type="http://schemas.openxmlformats.org/officeDocument/2006/relationships/font" Target="fonts/OpenSans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OpenSansSemiBold-boldItalic.fntdata"/><Relationship Id="rId47" Type="http://schemas.openxmlformats.org/officeDocument/2006/relationships/font" Target="fonts/OpenSansSemiBold-italic.fntdata"/><Relationship Id="rId49" Type="http://schemas.openxmlformats.org/officeDocument/2006/relationships/font" Target="fonts/JosefinSa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OverpassBlack-bold.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JosefinSans-italic.fntdata"/><Relationship Id="rId50" Type="http://schemas.openxmlformats.org/officeDocument/2006/relationships/font" Target="fonts/JosefinSans-bold.fntdata"/><Relationship Id="rId53" Type="http://schemas.openxmlformats.org/officeDocument/2006/relationships/font" Target="fonts/RobotoMono-regular.fntdata"/><Relationship Id="rId52" Type="http://schemas.openxmlformats.org/officeDocument/2006/relationships/font" Target="fonts/JosefinSans-boldItalic.fntdata"/><Relationship Id="rId11" Type="http://schemas.openxmlformats.org/officeDocument/2006/relationships/slide" Target="slides/slide5.xml"/><Relationship Id="rId55" Type="http://schemas.openxmlformats.org/officeDocument/2006/relationships/font" Target="fonts/RobotoMono-italic.fntdata"/><Relationship Id="rId10" Type="http://schemas.openxmlformats.org/officeDocument/2006/relationships/slide" Target="slides/slide4.xml"/><Relationship Id="rId54" Type="http://schemas.openxmlformats.org/officeDocument/2006/relationships/font" Target="fonts/RobotoMono-bold.fntdata"/><Relationship Id="rId13" Type="http://schemas.openxmlformats.org/officeDocument/2006/relationships/slide" Target="slides/slide7.xml"/><Relationship Id="rId57" Type="http://schemas.openxmlformats.org/officeDocument/2006/relationships/font" Target="fonts/OpenSans-regular.fntdata"/><Relationship Id="rId12" Type="http://schemas.openxmlformats.org/officeDocument/2006/relationships/slide" Target="slides/slide6.xml"/><Relationship Id="rId56" Type="http://schemas.openxmlformats.org/officeDocument/2006/relationships/font" Target="fonts/RobotoMono-boldItalic.fntdata"/><Relationship Id="rId15" Type="http://schemas.openxmlformats.org/officeDocument/2006/relationships/slide" Target="slides/slide9.xml"/><Relationship Id="rId59" Type="http://schemas.openxmlformats.org/officeDocument/2006/relationships/font" Target="fonts/OpenSans-italic.fntdata"/><Relationship Id="rId14" Type="http://schemas.openxmlformats.org/officeDocument/2006/relationships/slide" Target="slides/slide8.xml"/><Relationship Id="rId58"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g2e5e971822d_1_21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4" name="Google Shape;2164;g2e5e971822d_1_2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g2e5e8dcd3a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0" name="Google Shape;2250;g2e5e8dcd3aa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g2e5e8dcd3a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9" name="Google Shape;2259;g2e5e8dcd3aa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273a85c4c39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8" name="Google Shape;2268;g273a85c4c39_3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g2e5f233b79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6" name="Google Shape;2276;g2e5f233b797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g2e5e8dcd3a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5" name="Google Shape;2285;g2e5e8dcd3aa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g2e5e8dcd3a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1" name="Google Shape;2291;g2e5e8dcd3aa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g2e5e8dcd3a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0" name="Google Shape;2300;g2e5e8dcd3aa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2e5e8dcd3aa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7" name="Google Shape;2307;g2e5e8dcd3aa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3" name="Shape 2313"/>
        <p:cNvGrpSpPr/>
        <p:nvPr/>
      </p:nvGrpSpPr>
      <p:grpSpPr>
        <a:xfrm>
          <a:off x="0" y="0"/>
          <a:ext cx="0" cy="0"/>
          <a:chOff x="0" y="0"/>
          <a:chExt cx="0" cy="0"/>
        </a:xfrm>
      </p:grpSpPr>
      <p:sp>
        <p:nvSpPr>
          <p:cNvPr id="2314" name="Google Shape;2314;g2e5e8dcd3a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5" name="Google Shape;2315;g2e5e8dcd3aa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2e5e8dcd3a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3" name="Google Shape;2323;g2e5e8dcd3aa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g2e5e971822d_1_2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4" name="Google Shape;2174;g2e5e971822d_1_2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g273a85c4c39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9" name="Google Shape;2329;g273a85c4c39_3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273a85c4c39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6" name="Google Shape;2336;g273a85c4c39_3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g273a85c4c39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4" name="Google Shape;2344;g273a85c4c39_3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273a85c4c39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1" name="Google Shape;2351;g273a85c4c39_3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273a85c4c39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8" name="Google Shape;2358;g273a85c4c39_5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g273a85c4c39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6" name="Google Shape;2366;g273a85c4c39_5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273a85c4c3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4" name="Google Shape;2374;g273a85c4c39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Gradient (Đạo hàm)</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Khái niệm</a:t>
            </a:r>
            <a:r>
              <a:rPr lang="en">
                <a:solidFill>
                  <a:schemeClr val="dk1"/>
                </a:solidFill>
              </a:rPr>
              <a:t>: Gradient là vector của các đạo hàm bậc nhất của hàm số theo từng biến số. Trong học máy, gradient được sử dụng để xác định hướng và độ lớn của sự thay đổi cần thiết trong các tham số mô hình để giảm thiểu hàm mất mát.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Vai trò</a:t>
            </a:r>
            <a:r>
              <a:rPr lang="en">
                <a:solidFill>
                  <a:schemeClr val="dk1"/>
                </a:solidFill>
              </a:rPr>
              <a:t>: Trong quá trình huấn luyện, gradient cho biết cách thay đổi các trọng số của mô hình để làm giảm hàm mất mát.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g273a85c4c39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1" name="Google Shape;2381;g273a85c4c39_4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Giải thích đại lượng</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mt: giá trị trung bình có trọng số theo thời gian của gradient.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β1​ là hệ số suy giảm (thường β1=0.9), và m0=0.</a:t>
            </a:r>
            <a:endParaRPr>
              <a:solidFill>
                <a:schemeClr val="dk1"/>
              </a:solidFill>
            </a:endParaRPr>
          </a:p>
          <a:p>
            <a:pPr indent="0" lvl="0" marL="0" rtl="0" algn="l">
              <a:lnSpc>
                <a:spcPct val="115000"/>
              </a:lnSpc>
              <a:spcBef>
                <a:spcPts val="1200"/>
              </a:spcBef>
              <a:spcAft>
                <a:spcPts val="0"/>
              </a:spcAft>
              <a:buNone/>
            </a:pPr>
            <a:r>
              <a:rPr lang="en">
                <a:solidFill>
                  <a:schemeClr val="dk1"/>
                </a:solidFill>
              </a:rPr>
              <a:t>vt: giá trị trung bình có trọng số theo thời gian của bình phương gradient.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β2​ là hệ số suy giảm (thường β2=0.999), và v0=0.</a:t>
            </a:r>
            <a:br>
              <a:rPr b="1" lang="en">
                <a:solidFill>
                  <a:schemeClr val="dk1"/>
                </a:solidFill>
              </a:rPr>
            </a:br>
            <a:r>
              <a:rPr lang="en">
                <a:solidFill>
                  <a:schemeClr val="dk1"/>
                </a:solidFill>
              </a:rPr>
              <a:t>α là tốc độ học (learning rate).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ϵ là một giá trị rất nhỏ (thường ϵ=10^-8) để tránh chia cho 0</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g273a85c4c39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1" name="Google Shape;2391;g273a85c4c39_4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rgbClr val="188038"/>
                </a:solidFill>
                <a:latin typeface="Roboto Mono"/>
                <a:ea typeface="Roboto Mono"/>
                <a:cs typeface="Roboto Mono"/>
                <a:sym typeface="Roboto Mono"/>
              </a:rPr>
              <a:t>num_epochs</a:t>
            </a:r>
            <a:r>
              <a:rPr lang="en">
                <a:solidFill>
                  <a:schemeClr val="dk1"/>
                </a:solidFill>
              </a:rPr>
              <a:t>: Số lượng epoch mà mô hình sẽ được huấn luyện.</a:t>
            </a:r>
            <a:endParaRPr>
              <a:solidFill>
                <a:schemeClr val="dk1"/>
              </a:solidFill>
            </a:endParaRPr>
          </a:p>
          <a:p>
            <a:pPr indent="0" lvl="0" marL="0" rtl="0" algn="l">
              <a:lnSpc>
                <a:spcPct val="115000"/>
              </a:lnSpc>
              <a:spcBef>
                <a:spcPts val="1200"/>
              </a:spcBef>
              <a:spcAft>
                <a:spcPts val="0"/>
              </a:spcAft>
              <a:buNone/>
            </a:pPr>
            <a:r>
              <a:rPr lang="en">
                <a:solidFill>
                  <a:srgbClr val="188038"/>
                </a:solidFill>
                <a:latin typeface="Roboto Mono"/>
                <a:ea typeface="Roboto Mono"/>
                <a:cs typeface="Roboto Mono"/>
                <a:sym typeface="Roboto Mono"/>
              </a:rPr>
              <a:t>lr</a:t>
            </a:r>
            <a:r>
              <a:rPr lang="en">
                <a:solidFill>
                  <a:schemeClr val="dk1"/>
                </a:solidFill>
              </a:rPr>
              <a:t>: Tốc độ học (learning rate) cho Adam optimizer.</a:t>
            </a:r>
            <a:endParaRPr>
              <a:solidFill>
                <a:schemeClr val="dk1"/>
              </a:solidFill>
            </a:endParaRPr>
          </a:p>
          <a:p>
            <a:pPr indent="0" lvl="0" marL="0" rtl="0" algn="l">
              <a:lnSpc>
                <a:spcPct val="115000"/>
              </a:lnSpc>
              <a:spcBef>
                <a:spcPts val="1200"/>
              </a:spcBef>
              <a:spcAft>
                <a:spcPts val="0"/>
              </a:spcAft>
              <a:buNone/>
            </a:pPr>
            <a:r>
              <a:t/>
            </a:r>
            <a:endParaRPr b="1">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g273a85c4c39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8" name="Google Shape;2398;g273a85c4c39_4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Xóa gradient cũ: đảm bảo gradient từ các batch trước không ảnh hưởng đến batch hiện tại.</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Tính toán gradient: Gradient của hàm mất mát được tính toán đối với các tham số mô hình</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Cập nhật tham số bằng Adam: Adam sử dụng gradient đã tính toán để cập nhật các tham số mô hình nhằm giảm hàm mất mát.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g2e5e971822d_1_2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0" name="Google Shape;2180;g2e5e971822d_1_2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g2e5e8dcd3a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5" name="Google Shape;2405;g2e5e8dcd3aa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273a85c4c39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1" name="Google Shape;2411;g273a85c4c39_3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Giải thích đại lượng</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mt: giá trị trung bình có trọng số theo thời gian của gradient.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β1​ là hệ số suy giảm (thường β1=0.9), và m0=0.</a:t>
            </a:r>
            <a:endParaRPr>
              <a:solidFill>
                <a:schemeClr val="dk1"/>
              </a:solidFill>
            </a:endParaRPr>
          </a:p>
          <a:p>
            <a:pPr indent="0" lvl="0" marL="0" rtl="0" algn="l">
              <a:lnSpc>
                <a:spcPct val="115000"/>
              </a:lnSpc>
              <a:spcBef>
                <a:spcPts val="1200"/>
              </a:spcBef>
              <a:spcAft>
                <a:spcPts val="0"/>
              </a:spcAft>
              <a:buNone/>
            </a:pPr>
            <a:r>
              <a:rPr lang="en">
                <a:solidFill>
                  <a:schemeClr val="dk1"/>
                </a:solidFill>
              </a:rPr>
              <a:t>vt: giá trị trung bình có trọng số theo thời gian của bình phương gradient.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β2​ là hệ số suy giảm (thường β2=0.999), và v0=0.</a:t>
            </a:r>
            <a:br>
              <a:rPr b="1" lang="en">
                <a:solidFill>
                  <a:schemeClr val="dk1"/>
                </a:solidFill>
              </a:rPr>
            </a:br>
            <a:r>
              <a:rPr lang="en">
                <a:solidFill>
                  <a:schemeClr val="dk1"/>
                </a:solidFill>
              </a:rPr>
              <a:t>α là tốc độ học (learning rate).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ϵ là một giá trị rất nhỏ (thường ϵ=10^-8) để tránh chia cho 0</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6" name="Shape 2416"/>
        <p:cNvGrpSpPr/>
        <p:nvPr/>
      </p:nvGrpSpPr>
      <p:grpSpPr>
        <a:xfrm>
          <a:off x="0" y="0"/>
          <a:ext cx="0" cy="0"/>
          <a:chOff x="0" y="0"/>
          <a:chExt cx="0" cy="0"/>
        </a:xfrm>
      </p:grpSpPr>
      <p:sp>
        <p:nvSpPr>
          <p:cNvPr id="2417" name="Google Shape;2417;g2e5e8dcd3a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8" name="Google Shape;2418;g2e5e8dcd3aa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2e5e971822d_1_2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3" name="Google Shape;2203;g2e5e971822d_1_2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g2e5e971822d_1_2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9" name="Google Shape;2209;g2e5e971822d_1_2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g2e5e8dcd3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9" name="Google Shape;2219;g2e5e8dcd3a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g2e5e8dcd3a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5" name="Google Shape;2225;g2e5e8dcd3aa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2e5e8dcd3a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4" name="Google Shape;2234;g2e5e8dcd3aa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2e5e8dcd3a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2" name="Google Shape;2242;g2e5e8dcd3aa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9.png"/><Relationship Id="rId7"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 Id="rId4"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2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19.png"/><Relationship Id="rId6"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hyperlink" Target="https://slidesgo.com/" TargetMode="External"/><Relationship Id="rId6" Type="http://schemas.openxmlformats.org/officeDocument/2006/relationships/hyperlink" Target="https://www.flaticon.com/" TargetMode="External"/><Relationship Id="rId7" Type="http://schemas.openxmlformats.org/officeDocument/2006/relationships/hyperlink" Target="https://www.freepik.com/"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2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2.png"/><Relationship Id="rId4" Type="http://schemas.openxmlformats.org/officeDocument/2006/relationships/image" Target="../media/image2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1426500" y="1130675"/>
            <a:ext cx="62910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6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5" name="Google Shape;55;p14"/>
          <p:cNvSpPr txBox="1"/>
          <p:nvPr>
            <p:ph idx="1" type="subTitle"/>
          </p:nvPr>
        </p:nvSpPr>
        <p:spPr>
          <a:xfrm>
            <a:off x="720000" y="3220225"/>
            <a:ext cx="7704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56" name="Google Shape;56;p14"/>
          <p:cNvPicPr preferRelativeResize="0"/>
          <p:nvPr/>
        </p:nvPicPr>
        <p:blipFill rotWithShape="1">
          <a:blip r:embed="rId2">
            <a:alphaModFix amt="66000"/>
          </a:blip>
          <a:srcRect b="0" l="0" r="0" t="0"/>
          <a:stretch/>
        </p:blipFill>
        <p:spPr>
          <a:xfrm flipH="1" rot="1326165">
            <a:off x="-1328945" y="-932567"/>
            <a:ext cx="3297389" cy="2276634"/>
          </a:xfrm>
          <a:prstGeom prst="rect">
            <a:avLst/>
          </a:prstGeom>
          <a:noFill/>
          <a:ln>
            <a:noFill/>
          </a:ln>
        </p:spPr>
      </p:pic>
      <p:pic>
        <p:nvPicPr>
          <p:cNvPr id="57" name="Google Shape;57;p14"/>
          <p:cNvPicPr preferRelativeResize="0"/>
          <p:nvPr/>
        </p:nvPicPr>
        <p:blipFill rotWithShape="1">
          <a:blip r:embed="rId3">
            <a:alphaModFix amt="64000"/>
          </a:blip>
          <a:srcRect b="0" l="0" r="0" t="0"/>
          <a:stretch/>
        </p:blipFill>
        <p:spPr>
          <a:xfrm rot="2440329">
            <a:off x="6865875" y="-711275"/>
            <a:ext cx="3592175" cy="3021601"/>
          </a:xfrm>
          <a:prstGeom prst="rect">
            <a:avLst/>
          </a:prstGeom>
          <a:noFill/>
          <a:ln>
            <a:noFill/>
          </a:ln>
        </p:spPr>
      </p:pic>
      <p:pic>
        <p:nvPicPr>
          <p:cNvPr id="58" name="Google Shape;58;p14"/>
          <p:cNvPicPr preferRelativeResize="0"/>
          <p:nvPr/>
        </p:nvPicPr>
        <p:blipFill rotWithShape="1">
          <a:blip r:embed="rId4">
            <a:alphaModFix amt="67000"/>
          </a:blip>
          <a:srcRect b="0" l="0" r="0" t="0"/>
          <a:stretch/>
        </p:blipFill>
        <p:spPr>
          <a:xfrm flipH="1" rot="5400000">
            <a:off x="-1871711" y="-356575"/>
            <a:ext cx="2894875" cy="2593326"/>
          </a:xfrm>
          <a:prstGeom prst="rect">
            <a:avLst/>
          </a:prstGeom>
          <a:noFill/>
          <a:ln>
            <a:noFill/>
          </a:ln>
        </p:spPr>
      </p:pic>
      <p:pic>
        <p:nvPicPr>
          <p:cNvPr id="59" name="Google Shape;59;p14"/>
          <p:cNvPicPr preferRelativeResize="0"/>
          <p:nvPr/>
        </p:nvPicPr>
        <p:blipFill rotWithShape="1">
          <a:blip r:embed="rId2">
            <a:alphaModFix amt="66000"/>
          </a:blip>
          <a:srcRect b="0" l="0" r="0" t="0"/>
          <a:stretch/>
        </p:blipFill>
        <p:spPr>
          <a:xfrm flipH="1" rot="1326165">
            <a:off x="-889245" y="3430558"/>
            <a:ext cx="3297389" cy="2276634"/>
          </a:xfrm>
          <a:prstGeom prst="rect">
            <a:avLst/>
          </a:prstGeom>
          <a:noFill/>
          <a:ln>
            <a:noFill/>
          </a:ln>
        </p:spPr>
      </p:pic>
      <p:pic>
        <p:nvPicPr>
          <p:cNvPr id="60" name="Google Shape;60;p14"/>
          <p:cNvPicPr preferRelativeResize="0"/>
          <p:nvPr/>
        </p:nvPicPr>
        <p:blipFill rotWithShape="1">
          <a:blip r:embed="rId5">
            <a:alphaModFix amt="82000"/>
          </a:blip>
          <a:srcRect b="0" l="0" r="0" t="0"/>
          <a:stretch/>
        </p:blipFill>
        <p:spPr>
          <a:xfrm rot="10670981">
            <a:off x="6959826" y="3022524"/>
            <a:ext cx="3632875" cy="2999026"/>
          </a:xfrm>
          <a:prstGeom prst="rect">
            <a:avLst/>
          </a:prstGeom>
          <a:noFill/>
          <a:ln>
            <a:noFill/>
          </a:ln>
        </p:spPr>
      </p:pic>
      <p:grpSp>
        <p:nvGrpSpPr>
          <p:cNvPr id="61" name="Google Shape;61;p14"/>
          <p:cNvGrpSpPr/>
          <p:nvPr/>
        </p:nvGrpSpPr>
        <p:grpSpPr>
          <a:xfrm rot="-2700000">
            <a:off x="381980" y="2801012"/>
            <a:ext cx="1344349" cy="2469678"/>
            <a:chOff x="272875" y="1419395"/>
            <a:chExt cx="255950" cy="563168"/>
          </a:xfrm>
        </p:grpSpPr>
        <p:sp>
          <p:nvSpPr>
            <p:cNvPr id="62" name="Google Shape;62;p1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4"/>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4"/>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4"/>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 name="Google Shape;97;p14"/>
          <p:cNvGrpSpPr/>
          <p:nvPr/>
        </p:nvGrpSpPr>
        <p:grpSpPr>
          <a:xfrm rot="-2700000">
            <a:off x="7112113" y="-364316"/>
            <a:ext cx="1344349" cy="1995327"/>
            <a:chOff x="272875" y="1527563"/>
            <a:chExt cx="255950" cy="455000"/>
          </a:xfrm>
        </p:grpSpPr>
        <p:sp>
          <p:nvSpPr>
            <p:cNvPr id="98" name="Google Shape;98;p1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14"/>
          <p:cNvSpPr/>
          <p:nvPr/>
        </p:nvSpPr>
        <p:spPr>
          <a:xfrm rot="10800000">
            <a:off x="4793599" y="4568874"/>
            <a:ext cx="2265082" cy="21658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4" name="Shape 134"/>
        <p:cNvGrpSpPr/>
        <p:nvPr/>
      </p:nvGrpSpPr>
      <p:grpSpPr>
        <a:xfrm>
          <a:off x="0" y="0"/>
          <a:ext cx="0" cy="0"/>
          <a:chOff x="0" y="0"/>
          <a:chExt cx="0" cy="0"/>
        </a:xfrm>
      </p:grpSpPr>
      <p:sp>
        <p:nvSpPr>
          <p:cNvPr id="135" name="Google Shape;135;p15"/>
          <p:cNvSpPr txBox="1"/>
          <p:nvPr>
            <p:ph idx="1" type="body"/>
          </p:nvPr>
        </p:nvSpPr>
        <p:spPr>
          <a:xfrm>
            <a:off x="720000" y="1055850"/>
            <a:ext cx="7704000" cy="3513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sz="1200">
                <a:solidFill>
                  <a:srgbClr val="434343"/>
                </a:solidFill>
              </a:defRPr>
            </a:lvl1pPr>
            <a:lvl2pPr indent="-317500" lvl="1" marL="914400" algn="l">
              <a:lnSpc>
                <a:spcPct val="100000"/>
              </a:lnSpc>
              <a:spcBef>
                <a:spcPts val="1600"/>
              </a:spcBef>
              <a:spcAft>
                <a:spcPts val="0"/>
              </a:spcAft>
              <a:buClr>
                <a:srgbClr val="434343"/>
              </a:buClr>
              <a:buSzPts val="1400"/>
              <a:buChar char="○"/>
              <a:defRPr>
                <a:solidFill>
                  <a:srgbClr val="434343"/>
                </a:solidFill>
              </a:defRPr>
            </a:lvl2pPr>
            <a:lvl3pPr indent="-317500" lvl="2" marL="1371600" algn="l">
              <a:lnSpc>
                <a:spcPct val="100000"/>
              </a:lnSpc>
              <a:spcBef>
                <a:spcPts val="1600"/>
              </a:spcBef>
              <a:spcAft>
                <a:spcPts val="0"/>
              </a:spcAft>
              <a:buClr>
                <a:srgbClr val="434343"/>
              </a:buClr>
              <a:buSzPts val="1400"/>
              <a:buChar char="■"/>
              <a:defRPr>
                <a:solidFill>
                  <a:srgbClr val="434343"/>
                </a:solidFill>
              </a:defRPr>
            </a:lvl3pPr>
            <a:lvl4pPr indent="-317500" lvl="3" marL="1828800" algn="l">
              <a:lnSpc>
                <a:spcPct val="100000"/>
              </a:lnSpc>
              <a:spcBef>
                <a:spcPts val="1600"/>
              </a:spcBef>
              <a:spcAft>
                <a:spcPts val="0"/>
              </a:spcAft>
              <a:buClr>
                <a:srgbClr val="434343"/>
              </a:buClr>
              <a:buSzPts val="1400"/>
              <a:buChar char="●"/>
              <a:defRPr>
                <a:solidFill>
                  <a:srgbClr val="434343"/>
                </a:solidFill>
              </a:defRPr>
            </a:lvl4pPr>
            <a:lvl5pPr indent="-317500" lvl="4" marL="2286000" algn="l">
              <a:lnSpc>
                <a:spcPct val="100000"/>
              </a:lnSpc>
              <a:spcBef>
                <a:spcPts val="1600"/>
              </a:spcBef>
              <a:spcAft>
                <a:spcPts val="0"/>
              </a:spcAft>
              <a:buClr>
                <a:srgbClr val="434343"/>
              </a:buClr>
              <a:buSzPts val="1400"/>
              <a:buChar char="○"/>
              <a:defRPr>
                <a:solidFill>
                  <a:srgbClr val="434343"/>
                </a:solidFill>
              </a:defRPr>
            </a:lvl5pPr>
            <a:lvl6pPr indent="-317500" lvl="5" marL="2743200" algn="l">
              <a:lnSpc>
                <a:spcPct val="100000"/>
              </a:lnSpc>
              <a:spcBef>
                <a:spcPts val="1600"/>
              </a:spcBef>
              <a:spcAft>
                <a:spcPts val="0"/>
              </a:spcAft>
              <a:buClr>
                <a:srgbClr val="434343"/>
              </a:buClr>
              <a:buSzPts val="1400"/>
              <a:buChar char="■"/>
              <a:defRPr>
                <a:solidFill>
                  <a:srgbClr val="434343"/>
                </a:solidFill>
              </a:defRPr>
            </a:lvl6pPr>
            <a:lvl7pPr indent="-317500" lvl="6" marL="3200400" algn="l">
              <a:lnSpc>
                <a:spcPct val="100000"/>
              </a:lnSpc>
              <a:spcBef>
                <a:spcPts val="1600"/>
              </a:spcBef>
              <a:spcAft>
                <a:spcPts val="0"/>
              </a:spcAft>
              <a:buClr>
                <a:srgbClr val="434343"/>
              </a:buClr>
              <a:buSzPts val="1400"/>
              <a:buChar char="●"/>
              <a:defRPr>
                <a:solidFill>
                  <a:srgbClr val="434343"/>
                </a:solidFill>
              </a:defRPr>
            </a:lvl7pPr>
            <a:lvl8pPr indent="-317500" lvl="7" marL="3657600" algn="l">
              <a:lnSpc>
                <a:spcPct val="100000"/>
              </a:lnSpc>
              <a:spcBef>
                <a:spcPts val="1600"/>
              </a:spcBef>
              <a:spcAft>
                <a:spcPts val="0"/>
              </a:spcAft>
              <a:buClr>
                <a:srgbClr val="434343"/>
              </a:buClr>
              <a:buSzPts val="1400"/>
              <a:buChar char="○"/>
              <a:defRPr>
                <a:solidFill>
                  <a:srgbClr val="434343"/>
                </a:solidFill>
              </a:defRPr>
            </a:lvl8pPr>
            <a:lvl9pPr indent="-317500" lvl="8" marL="4114800" algn="l">
              <a:lnSpc>
                <a:spcPct val="100000"/>
              </a:lnSpc>
              <a:spcBef>
                <a:spcPts val="1600"/>
              </a:spcBef>
              <a:spcAft>
                <a:spcPts val="1600"/>
              </a:spcAft>
              <a:buClr>
                <a:srgbClr val="434343"/>
              </a:buClr>
              <a:buSzPts val="1400"/>
              <a:buChar char="■"/>
              <a:defRPr>
                <a:solidFill>
                  <a:srgbClr val="434343"/>
                </a:solidFill>
              </a:defRPr>
            </a:lvl9pPr>
          </a:lstStyle>
          <a:p/>
        </p:txBody>
      </p:sp>
      <p:pic>
        <p:nvPicPr>
          <p:cNvPr id="136" name="Google Shape;136;p15"/>
          <p:cNvPicPr preferRelativeResize="0"/>
          <p:nvPr/>
        </p:nvPicPr>
        <p:blipFill rotWithShape="1">
          <a:blip r:embed="rId2">
            <a:alphaModFix amt="66000"/>
          </a:blip>
          <a:srcRect b="0" l="0" r="0" t="0"/>
          <a:stretch/>
        </p:blipFill>
        <p:spPr>
          <a:xfrm flipH="1" rot="1326165">
            <a:off x="7658780" y="-1091242"/>
            <a:ext cx="3297389" cy="2276634"/>
          </a:xfrm>
          <a:prstGeom prst="rect">
            <a:avLst/>
          </a:prstGeom>
          <a:noFill/>
          <a:ln>
            <a:noFill/>
          </a:ln>
        </p:spPr>
      </p:pic>
      <p:pic>
        <p:nvPicPr>
          <p:cNvPr id="137" name="Google Shape;137;p15"/>
          <p:cNvPicPr preferRelativeResize="0"/>
          <p:nvPr/>
        </p:nvPicPr>
        <p:blipFill rotWithShape="1">
          <a:blip r:embed="rId3">
            <a:alphaModFix amt="67000"/>
          </a:blip>
          <a:srcRect b="0" l="0" r="0" t="0"/>
          <a:stretch/>
        </p:blipFill>
        <p:spPr>
          <a:xfrm flipH="1" rot="5400000">
            <a:off x="7116014" y="-515250"/>
            <a:ext cx="2894875" cy="2593326"/>
          </a:xfrm>
          <a:prstGeom prst="rect">
            <a:avLst/>
          </a:prstGeom>
          <a:noFill/>
          <a:ln>
            <a:noFill/>
          </a:ln>
        </p:spPr>
      </p:pic>
      <p:pic>
        <p:nvPicPr>
          <p:cNvPr id="138" name="Google Shape;138;p15"/>
          <p:cNvPicPr preferRelativeResize="0"/>
          <p:nvPr/>
        </p:nvPicPr>
        <p:blipFill rotWithShape="1">
          <a:blip r:embed="rId2">
            <a:alphaModFix amt="66000"/>
          </a:blip>
          <a:srcRect b="0" l="0" r="0" t="0"/>
          <a:stretch/>
        </p:blipFill>
        <p:spPr>
          <a:xfrm flipH="1" rot="5547182">
            <a:off x="-1959645" y="2413033"/>
            <a:ext cx="3297391" cy="2276632"/>
          </a:xfrm>
          <a:prstGeom prst="rect">
            <a:avLst/>
          </a:prstGeom>
          <a:noFill/>
          <a:ln>
            <a:noFill/>
          </a:ln>
        </p:spPr>
      </p:pic>
      <p:pic>
        <p:nvPicPr>
          <p:cNvPr id="139" name="Google Shape;139;p15"/>
          <p:cNvPicPr preferRelativeResize="0"/>
          <p:nvPr/>
        </p:nvPicPr>
        <p:blipFill rotWithShape="1">
          <a:blip r:embed="rId4">
            <a:alphaModFix amt="82000"/>
          </a:blip>
          <a:srcRect b="0" l="0" r="0" t="0"/>
          <a:stretch/>
        </p:blipFill>
        <p:spPr>
          <a:xfrm rot="7617396">
            <a:off x="7156577" y="3425249"/>
            <a:ext cx="3632874" cy="2999026"/>
          </a:xfrm>
          <a:prstGeom prst="rect">
            <a:avLst/>
          </a:prstGeom>
          <a:noFill/>
          <a:ln>
            <a:noFill/>
          </a:ln>
        </p:spPr>
      </p:pic>
      <p:grpSp>
        <p:nvGrpSpPr>
          <p:cNvPr id="140" name="Google Shape;140;p15"/>
          <p:cNvGrpSpPr/>
          <p:nvPr/>
        </p:nvGrpSpPr>
        <p:grpSpPr>
          <a:xfrm>
            <a:off x="-624370" y="1649584"/>
            <a:ext cx="1344377" cy="1995312"/>
            <a:chOff x="272875" y="1527563"/>
            <a:chExt cx="255950" cy="455000"/>
          </a:xfrm>
        </p:grpSpPr>
        <p:sp>
          <p:nvSpPr>
            <p:cNvPr id="141" name="Google Shape;141;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 name="Google Shape;176;p15"/>
          <p:cNvSpPr/>
          <p:nvPr/>
        </p:nvSpPr>
        <p:spPr>
          <a:xfrm rot="2491995">
            <a:off x="8061861" y="3895420"/>
            <a:ext cx="2265111" cy="2165862"/>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5"/>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78" name="Shape 178"/>
        <p:cNvGrpSpPr/>
        <p:nvPr/>
      </p:nvGrpSpPr>
      <p:grpSpPr>
        <a:xfrm>
          <a:off x="0" y="0"/>
          <a:ext cx="0" cy="0"/>
          <a:chOff x="0" y="0"/>
          <a:chExt cx="0" cy="0"/>
        </a:xfrm>
      </p:grpSpPr>
      <p:pic>
        <p:nvPicPr>
          <p:cNvPr id="179" name="Google Shape;179;p16"/>
          <p:cNvPicPr preferRelativeResize="0"/>
          <p:nvPr/>
        </p:nvPicPr>
        <p:blipFill rotWithShape="1">
          <a:blip r:embed="rId2">
            <a:alphaModFix amt="66000"/>
          </a:blip>
          <a:srcRect b="0" l="0" r="0" t="0"/>
          <a:stretch/>
        </p:blipFill>
        <p:spPr>
          <a:xfrm flipH="1" rot="-1538275">
            <a:off x="-1241959" y="-985041"/>
            <a:ext cx="3297390" cy="2276635"/>
          </a:xfrm>
          <a:prstGeom prst="rect">
            <a:avLst/>
          </a:prstGeom>
          <a:noFill/>
          <a:ln>
            <a:noFill/>
          </a:ln>
        </p:spPr>
      </p:pic>
      <p:sp>
        <p:nvSpPr>
          <p:cNvPr id="180" name="Google Shape;180;p16"/>
          <p:cNvSpPr/>
          <p:nvPr/>
        </p:nvSpPr>
        <p:spPr>
          <a:xfrm rot="3011561">
            <a:off x="8474812" y="4330185"/>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1" name="Google Shape;181;p16"/>
          <p:cNvGrpSpPr/>
          <p:nvPr/>
        </p:nvGrpSpPr>
        <p:grpSpPr>
          <a:xfrm rot="3559955">
            <a:off x="-42012" y="-631342"/>
            <a:ext cx="1344348" cy="1995332"/>
            <a:chOff x="272875" y="1527563"/>
            <a:chExt cx="255950" cy="455000"/>
          </a:xfrm>
        </p:grpSpPr>
        <p:sp>
          <p:nvSpPr>
            <p:cNvPr id="182" name="Google Shape;182;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7" name="Google Shape;217;p16"/>
          <p:cNvPicPr preferRelativeResize="0"/>
          <p:nvPr/>
        </p:nvPicPr>
        <p:blipFill rotWithShape="1">
          <a:blip r:embed="rId3">
            <a:alphaModFix amt="74000"/>
          </a:blip>
          <a:srcRect b="0" l="0" r="0" t="0"/>
          <a:stretch/>
        </p:blipFill>
        <p:spPr>
          <a:xfrm rot="-10024386">
            <a:off x="7156213" y="-1143378"/>
            <a:ext cx="2894879" cy="2593329"/>
          </a:xfrm>
          <a:prstGeom prst="rect">
            <a:avLst/>
          </a:prstGeom>
          <a:noFill/>
          <a:ln>
            <a:noFill/>
          </a:ln>
        </p:spPr>
      </p:pic>
      <p:pic>
        <p:nvPicPr>
          <p:cNvPr id="218" name="Google Shape;218;p16"/>
          <p:cNvPicPr preferRelativeResize="0"/>
          <p:nvPr/>
        </p:nvPicPr>
        <p:blipFill rotWithShape="1">
          <a:blip r:embed="rId4">
            <a:alphaModFix amt="74000"/>
          </a:blip>
          <a:srcRect b="0" l="0" r="0" t="0"/>
          <a:stretch/>
        </p:blipFill>
        <p:spPr>
          <a:xfrm flipH="1" rot="-7120613">
            <a:off x="5305666" y="-1758350"/>
            <a:ext cx="2894876" cy="2593327"/>
          </a:xfrm>
          <a:prstGeom prst="rect">
            <a:avLst/>
          </a:prstGeom>
          <a:noFill/>
          <a:ln>
            <a:noFill/>
          </a:ln>
        </p:spPr>
      </p:pic>
      <p:sp>
        <p:nvSpPr>
          <p:cNvPr id="219" name="Google Shape;219;p16"/>
          <p:cNvSpPr txBox="1"/>
          <p:nvPr>
            <p:ph type="title"/>
          </p:nvPr>
        </p:nvSpPr>
        <p:spPr>
          <a:xfrm>
            <a:off x="3170031" y="3417401"/>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20" name="Google Shape;220;p16"/>
          <p:cNvSpPr txBox="1"/>
          <p:nvPr>
            <p:ph idx="2" type="title"/>
          </p:nvPr>
        </p:nvSpPr>
        <p:spPr>
          <a:xfrm>
            <a:off x="5686543" y="3417401"/>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21" name="Google Shape;221;p16"/>
          <p:cNvSpPr txBox="1"/>
          <p:nvPr>
            <p:ph idx="3" type="title"/>
          </p:nvPr>
        </p:nvSpPr>
        <p:spPr>
          <a:xfrm>
            <a:off x="5697526" y="1667000"/>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22" name="Google Shape;222;p16"/>
          <p:cNvSpPr txBox="1"/>
          <p:nvPr>
            <p:ph idx="4" type="title"/>
          </p:nvPr>
        </p:nvSpPr>
        <p:spPr>
          <a:xfrm>
            <a:off x="637282" y="3444201"/>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23" name="Google Shape;223;p16"/>
          <p:cNvSpPr txBox="1"/>
          <p:nvPr>
            <p:ph idx="5" type="title"/>
          </p:nvPr>
        </p:nvSpPr>
        <p:spPr>
          <a:xfrm>
            <a:off x="637282" y="1667000"/>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24" name="Google Shape;224;p16"/>
          <p:cNvSpPr txBox="1"/>
          <p:nvPr>
            <p:ph idx="6" type="title"/>
          </p:nvPr>
        </p:nvSpPr>
        <p:spPr>
          <a:xfrm>
            <a:off x="3170031" y="1667000"/>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25" name="Google Shape;225;p16"/>
          <p:cNvSpPr txBox="1"/>
          <p:nvPr>
            <p:ph idx="7" type="ctrTitle"/>
          </p:nvPr>
        </p:nvSpPr>
        <p:spPr>
          <a:xfrm>
            <a:off x="4160248" y="326740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26" name="Google Shape;226;p16"/>
          <p:cNvSpPr txBox="1"/>
          <p:nvPr>
            <p:ph idx="1" type="subTitle"/>
          </p:nvPr>
        </p:nvSpPr>
        <p:spPr>
          <a:xfrm>
            <a:off x="4160247" y="3572896"/>
            <a:ext cx="1821000" cy="81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16"/>
          <p:cNvSpPr txBox="1"/>
          <p:nvPr>
            <p:ph idx="8" type="ctrTitle"/>
          </p:nvPr>
        </p:nvSpPr>
        <p:spPr>
          <a:xfrm>
            <a:off x="6688381" y="326740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28" name="Google Shape;228;p16"/>
          <p:cNvSpPr txBox="1"/>
          <p:nvPr>
            <p:ph idx="9" type="subTitle"/>
          </p:nvPr>
        </p:nvSpPr>
        <p:spPr>
          <a:xfrm>
            <a:off x="6688378" y="3572896"/>
            <a:ext cx="1821000" cy="81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p16"/>
          <p:cNvSpPr/>
          <p:nvPr/>
        </p:nvSpPr>
        <p:spPr>
          <a:xfrm>
            <a:off x="1150175" y="2700900"/>
            <a:ext cx="2525" cy="25"/>
          </a:xfrm>
          <a:custGeom>
            <a:rect b="b" l="l" r="r" t="t"/>
            <a:pathLst>
              <a:path extrusionOk="0" h="1" w="101">
                <a:moveTo>
                  <a:pt x="101" y="1"/>
                </a:moveTo>
                <a:lnTo>
                  <a:pt x="0" y="1"/>
                </a:lnTo>
                <a:lnTo>
                  <a:pt x="0" y="1"/>
                </a:lnTo>
                <a:close/>
              </a:path>
            </a:pathLst>
          </a:custGeom>
          <a:solidFill>
            <a:srgbClr val="CEF2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30" name="Google Shape;230;p16"/>
          <p:cNvSpPr txBox="1"/>
          <p:nvPr>
            <p:ph idx="13" type="ctrTitle"/>
          </p:nvPr>
        </p:nvSpPr>
        <p:spPr>
          <a:xfrm>
            <a:off x="6688650" y="149005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31" name="Google Shape;231;p16"/>
          <p:cNvSpPr txBox="1"/>
          <p:nvPr>
            <p:ph idx="14" type="subTitle"/>
          </p:nvPr>
        </p:nvSpPr>
        <p:spPr>
          <a:xfrm>
            <a:off x="6688665" y="1791550"/>
            <a:ext cx="1821000" cy="79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 name="Google Shape;232;p16"/>
          <p:cNvSpPr txBox="1"/>
          <p:nvPr>
            <p:ph idx="15" type="ctrTitle"/>
          </p:nvPr>
        </p:nvSpPr>
        <p:spPr>
          <a:xfrm>
            <a:off x="1622668" y="326740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33" name="Google Shape;233;p16"/>
          <p:cNvSpPr txBox="1"/>
          <p:nvPr>
            <p:ph idx="16" type="subTitle"/>
          </p:nvPr>
        </p:nvSpPr>
        <p:spPr>
          <a:xfrm>
            <a:off x="1622669" y="3572896"/>
            <a:ext cx="1821000" cy="81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 name="Google Shape;234;p16"/>
          <p:cNvSpPr txBox="1"/>
          <p:nvPr>
            <p:ph idx="17" type="ctrTitle"/>
          </p:nvPr>
        </p:nvSpPr>
        <p:spPr>
          <a:xfrm>
            <a:off x="1622668" y="149005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35" name="Google Shape;235;p16"/>
          <p:cNvSpPr txBox="1"/>
          <p:nvPr>
            <p:ph idx="18" type="subTitle"/>
          </p:nvPr>
        </p:nvSpPr>
        <p:spPr>
          <a:xfrm>
            <a:off x="1622669" y="1791550"/>
            <a:ext cx="1821000" cy="79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p16"/>
          <p:cNvSpPr txBox="1"/>
          <p:nvPr>
            <p:ph idx="19" type="ctrTitle"/>
          </p:nvPr>
        </p:nvSpPr>
        <p:spPr>
          <a:xfrm>
            <a:off x="4160243" y="149005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37" name="Google Shape;237;p16"/>
          <p:cNvSpPr txBox="1"/>
          <p:nvPr>
            <p:ph idx="20" type="subTitle"/>
          </p:nvPr>
        </p:nvSpPr>
        <p:spPr>
          <a:xfrm>
            <a:off x="4160258" y="1791550"/>
            <a:ext cx="1821000" cy="79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8" name="Google Shape;238;p16"/>
          <p:cNvSpPr txBox="1"/>
          <p:nvPr>
            <p:ph idx="21" type="ctrTitle"/>
          </p:nvPr>
        </p:nvSpPr>
        <p:spPr>
          <a:xfrm>
            <a:off x="720000" y="342524"/>
            <a:ext cx="7704000" cy="57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
    <p:spTree>
      <p:nvGrpSpPr>
        <p:cNvPr id="239" name="Shape 239"/>
        <p:cNvGrpSpPr/>
        <p:nvPr/>
      </p:nvGrpSpPr>
      <p:grpSpPr>
        <a:xfrm>
          <a:off x="0" y="0"/>
          <a:ext cx="0" cy="0"/>
          <a:chOff x="0" y="0"/>
          <a:chExt cx="0" cy="0"/>
        </a:xfrm>
      </p:grpSpPr>
      <p:sp>
        <p:nvSpPr>
          <p:cNvPr id="240" name="Google Shape;240;p17"/>
          <p:cNvSpPr txBox="1"/>
          <p:nvPr>
            <p:ph idx="1" type="subTitle"/>
          </p:nvPr>
        </p:nvSpPr>
        <p:spPr>
          <a:xfrm>
            <a:off x="671450" y="2555700"/>
            <a:ext cx="3566700" cy="1166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241" name="Google Shape;241;p17"/>
          <p:cNvSpPr txBox="1"/>
          <p:nvPr>
            <p:ph type="ctrTitle"/>
          </p:nvPr>
        </p:nvSpPr>
        <p:spPr>
          <a:xfrm>
            <a:off x="671450" y="1875052"/>
            <a:ext cx="2604300" cy="573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pic>
        <p:nvPicPr>
          <p:cNvPr id="242" name="Google Shape;242;p17"/>
          <p:cNvPicPr preferRelativeResize="0"/>
          <p:nvPr/>
        </p:nvPicPr>
        <p:blipFill rotWithShape="1">
          <a:blip r:embed="rId2">
            <a:alphaModFix amt="64000"/>
          </a:blip>
          <a:srcRect b="0" l="0" r="0" t="0"/>
          <a:stretch/>
        </p:blipFill>
        <p:spPr>
          <a:xfrm rot="5400000">
            <a:off x="6963311" y="-630813"/>
            <a:ext cx="3592176" cy="3021600"/>
          </a:xfrm>
          <a:prstGeom prst="rect">
            <a:avLst/>
          </a:prstGeom>
          <a:noFill/>
          <a:ln>
            <a:noFill/>
          </a:ln>
        </p:spPr>
      </p:pic>
      <p:pic>
        <p:nvPicPr>
          <p:cNvPr id="243" name="Google Shape;243;p17"/>
          <p:cNvPicPr preferRelativeResize="0"/>
          <p:nvPr/>
        </p:nvPicPr>
        <p:blipFill rotWithShape="1">
          <a:blip r:embed="rId3">
            <a:alphaModFix amt="66000"/>
          </a:blip>
          <a:srcRect b="0" l="0" r="0" t="0"/>
          <a:stretch/>
        </p:blipFill>
        <p:spPr>
          <a:xfrm flipH="1" rot="1326165">
            <a:off x="-191445" y="4128883"/>
            <a:ext cx="3297389" cy="2276634"/>
          </a:xfrm>
          <a:prstGeom prst="rect">
            <a:avLst/>
          </a:prstGeom>
          <a:noFill/>
          <a:ln>
            <a:noFill/>
          </a:ln>
        </p:spPr>
      </p:pic>
      <p:grpSp>
        <p:nvGrpSpPr>
          <p:cNvPr id="244" name="Google Shape;244;p17"/>
          <p:cNvGrpSpPr/>
          <p:nvPr/>
        </p:nvGrpSpPr>
        <p:grpSpPr>
          <a:xfrm rot="-2700000">
            <a:off x="8026513" y="-183341"/>
            <a:ext cx="1344349" cy="1995327"/>
            <a:chOff x="272875" y="1527563"/>
            <a:chExt cx="255950" cy="455000"/>
          </a:xfrm>
        </p:grpSpPr>
        <p:sp>
          <p:nvSpPr>
            <p:cNvPr id="245" name="Google Shape;245;p1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 name="Google Shape;280;p17"/>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1" name="Google Shape;281;p17"/>
          <p:cNvPicPr preferRelativeResize="0"/>
          <p:nvPr/>
        </p:nvPicPr>
        <p:blipFill rotWithShape="1">
          <a:blip r:embed="rId4">
            <a:alphaModFix amt="74000"/>
          </a:blip>
          <a:srcRect b="0" l="0" r="0" t="0"/>
          <a:stretch/>
        </p:blipFill>
        <p:spPr>
          <a:xfrm rot="7675040">
            <a:off x="2669916" y="-1516164"/>
            <a:ext cx="2894877" cy="2593327"/>
          </a:xfrm>
          <a:prstGeom prst="rect">
            <a:avLst/>
          </a:prstGeom>
          <a:noFill/>
          <a:ln>
            <a:noFill/>
          </a:ln>
        </p:spPr>
      </p:pic>
      <p:pic>
        <p:nvPicPr>
          <p:cNvPr id="282" name="Google Shape;282;p17"/>
          <p:cNvPicPr preferRelativeResize="0"/>
          <p:nvPr/>
        </p:nvPicPr>
        <p:blipFill rotWithShape="1">
          <a:blip r:embed="rId5">
            <a:alphaModFix amt="74000"/>
          </a:blip>
          <a:srcRect b="0" l="0" r="0" t="0"/>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3" name="Shape 283"/>
        <p:cNvGrpSpPr/>
        <p:nvPr/>
      </p:nvGrpSpPr>
      <p:grpSpPr>
        <a:xfrm>
          <a:off x="0" y="0"/>
          <a:ext cx="0" cy="0"/>
          <a:chOff x="0" y="0"/>
          <a:chExt cx="0" cy="0"/>
        </a:xfrm>
      </p:grpSpPr>
      <p:sp>
        <p:nvSpPr>
          <p:cNvPr id="284" name="Google Shape;284;p18"/>
          <p:cNvSpPr txBox="1"/>
          <p:nvPr>
            <p:ph idx="1" type="subTitle"/>
          </p:nvPr>
        </p:nvSpPr>
        <p:spPr>
          <a:xfrm flipH="1">
            <a:off x="5047900" y="2607067"/>
            <a:ext cx="3367800" cy="1063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285" name="Google Shape;285;p18"/>
          <p:cNvSpPr txBox="1"/>
          <p:nvPr>
            <p:ph type="ctrTitle"/>
          </p:nvPr>
        </p:nvSpPr>
        <p:spPr>
          <a:xfrm flipH="1">
            <a:off x="4571900" y="1697799"/>
            <a:ext cx="3860400" cy="934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pic>
        <p:nvPicPr>
          <p:cNvPr id="286" name="Google Shape;286;p18"/>
          <p:cNvPicPr preferRelativeResize="0"/>
          <p:nvPr/>
        </p:nvPicPr>
        <p:blipFill rotWithShape="1">
          <a:blip r:embed="rId2">
            <a:alphaModFix amt="82000"/>
          </a:blip>
          <a:srcRect b="0" l="0" r="0" t="0"/>
          <a:stretch/>
        </p:blipFill>
        <p:spPr>
          <a:xfrm>
            <a:off x="6498000" y="3581373"/>
            <a:ext cx="3440400" cy="2840126"/>
          </a:xfrm>
          <a:prstGeom prst="rect">
            <a:avLst/>
          </a:prstGeom>
          <a:noFill/>
          <a:ln>
            <a:noFill/>
          </a:ln>
        </p:spPr>
      </p:pic>
      <p:sp>
        <p:nvSpPr>
          <p:cNvPr id="287" name="Google Shape;287;p18"/>
          <p:cNvSpPr/>
          <p:nvPr/>
        </p:nvSpPr>
        <p:spPr>
          <a:xfrm rot="-2569776">
            <a:off x="7774946" y="-1017900"/>
            <a:ext cx="2265043" cy="216579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 name="Google Shape;288;p18"/>
          <p:cNvGrpSpPr/>
          <p:nvPr/>
        </p:nvGrpSpPr>
        <p:grpSpPr>
          <a:xfrm rot="-6629356">
            <a:off x="7495291" y="3526103"/>
            <a:ext cx="1344346" cy="2469672"/>
            <a:chOff x="272875" y="1419395"/>
            <a:chExt cx="255950" cy="563168"/>
          </a:xfrm>
        </p:grpSpPr>
        <p:sp>
          <p:nvSpPr>
            <p:cNvPr id="289" name="Google Shape;289;p1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8"/>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8"/>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8"/>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8"/>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8"/>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8"/>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24" name="Google Shape;324;p18"/>
          <p:cNvPicPr preferRelativeResize="0"/>
          <p:nvPr/>
        </p:nvPicPr>
        <p:blipFill rotWithShape="1">
          <a:blip r:embed="rId3">
            <a:alphaModFix amt="82000"/>
          </a:blip>
          <a:srcRect b="0" l="0" r="0" t="0"/>
          <a:stretch/>
        </p:blipFill>
        <p:spPr>
          <a:xfrm rot="-5400005">
            <a:off x="-1096437" y="-959501"/>
            <a:ext cx="3632875" cy="299902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5" name="Shape 325"/>
        <p:cNvGrpSpPr/>
        <p:nvPr/>
      </p:nvGrpSpPr>
      <p:grpSpPr>
        <a:xfrm>
          <a:off x="0" y="0"/>
          <a:ext cx="0" cy="0"/>
          <a:chOff x="0" y="0"/>
          <a:chExt cx="0" cy="0"/>
        </a:xfrm>
      </p:grpSpPr>
      <p:pic>
        <p:nvPicPr>
          <p:cNvPr id="326" name="Google Shape;326;p19"/>
          <p:cNvPicPr preferRelativeResize="0"/>
          <p:nvPr/>
        </p:nvPicPr>
        <p:blipFill rotWithShape="1">
          <a:blip r:embed="rId2">
            <a:alphaModFix amt="76000"/>
          </a:blip>
          <a:srcRect b="0" l="0" r="0" t="0"/>
          <a:stretch/>
        </p:blipFill>
        <p:spPr>
          <a:xfrm>
            <a:off x="345175" y="3258079"/>
            <a:ext cx="8158656" cy="3038275"/>
          </a:xfrm>
          <a:prstGeom prst="rect">
            <a:avLst/>
          </a:prstGeom>
          <a:noFill/>
          <a:ln>
            <a:noFill/>
          </a:ln>
        </p:spPr>
      </p:pic>
      <p:pic>
        <p:nvPicPr>
          <p:cNvPr id="327" name="Google Shape;327;p19"/>
          <p:cNvPicPr preferRelativeResize="0"/>
          <p:nvPr/>
        </p:nvPicPr>
        <p:blipFill rotWithShape="1">
          <a:blip r:embed="rId3">
            <a:alphaModFix amt="47000"/>
          </a:blip>
          <a:srcRect b="0" l="0" r="0" t="0"/>
          <a:stretch/>
        </p:blipFill>
        <p:spPr>
          <a:xfrm>
            <a:off x="1630988" y="143888"/>
            <a:ext cx="5882026" cy="4855727"/>
          </a:xfrm>
          <a:prstGeom prst="rect">
            <a:avLst/>
          </a:prstGeom>
          <a:noFill/>
          <a:ln>
            <a:noFill/>
          </a:ln>
        </p:spPr>
      </p:pic>
      <p:sp>
        <p:nvSpPr>
          <p:cNvPr id="328" name="Google Shape;328;p19"/>
          <p:cNvSpPr/>
          <p:nvPr/>
        </p:nvSpPr>
        <p:spPr>
          <a:xfrm>
            <a:off x="4379243" y="-2465274"/>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9" name="Google Shape;329;p19"/>
          <p:cNvGrpSpPr/>
          <p:nvPr/>
        </p:nvGrpSpPr>
        <p:grpSpPr>
          <a:xfrm rot="-2700000">
            <a:off x="473130" y="2695837"/>
            <a:ext cx="1344349" cy="2469678"/>
            <a:chOff x="272875" y="1419395"/>
            <a:chExt cx="255950" cy="563168"/>
          </a:xfrm>
        </p:grpSpPr>
        <p:sp>
          <p:nvSpPr>
            <p:cNvPr id="330" name="Google Shape;330;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 name="Google Shape;365;p19"/>
          <p:cNvGrpSpPr/>
          <p:nvPr/>
        </p:nvGrpSpPr>
        <p:grpSpPr>
          <a:xfrm rot="-2700000">
            <a:off x="8026513" y="-183341"/>
            <a:ext cx="1344349" cy="1995327"/>
            <a:chOff x="272875" y="1527563"/>
            <a:chExt cx="255950" cy="455000"/>
          </a:xfrm>
        </p:grpSpPr>
        <p:sp>
          <p:nvSpPr>
            <p:cNvPr id="366" name="Google Shape;366;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1" name="Google Shape;401;p19"/>
          <p:cNvSpPr txBox="1"/>
          <p:nvPr>
            <p:ph idx="1" type="subTitle"/>
          </p:nvPr>
        </p:nvSpPr>
        <p:spPr>
          <a:xfrm>
            <a:off x="2646000" y="3114137"/>
            <a:ext cx="3852000" cy="86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402" name="Google Shape;402;p19"/>
          <p:cNvSpPr txBox="1"/>
          <p:nvPr>
            <p:ph type="ctrTitle"/>
          </p:nvPr>
        </p:nvSpPr>
        <p:spPr>
          <a:xfrm>
            <a:off x="2646000" y="2594236"/>
            <a:ext cx="3852000" cy="79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solidFill>
                  <a:srgbClr val="1C4587"/>
                </a:solidFill>
              </a:defRPr>
            </a:lvl1pPr>
            <a:lvl2pPr lvl="1" algn="ctr">
              <a:lnSpc>
                <a:spcPct val="100000"/>
              </a:lnSpc>
              <a:spcBef>
                <a:spcPts val="0"/>
              </a:spcBef>
              <a:spcAft>
                <a:spcPts val="0"/>
              </a:spcAft>
              <a:buClr>
                <a:srgbClr val="3C78D8"/>
              </a:buClr>
              <a:buSzPts val="800"/>
              <a:buNone/>
              <a:defRPr sz="800">
                <a:solidFill>
                  <a:srgbClr val="3C78D8"/>
                </a:solidFill>
              </a:defRPr>
            </a:lvl2pPr>
            <a:lvl3pPr lvl="2" algn="ctr">
              <a:lnSpc>
                <a:spcPct val="100000"/>
              </a:lnSpc>
              <a:spcBef>
                <a:spcPts val="0"/>
              </a:spcBef>
              <a:spcAft>
                <a:spcPts val="0"/>
              </a:spcAft>
              <a:buClr>
                <a:srgbClr val="3C78D8"/>
              </a:buClr>
              <a:buSzPts val="800"/>
              <a:buNone/>
              <a:defRPr sz="800">
                <a:solidFill>
                  <a:srgbClr val="3C78D8"/>
                </a:solidFill>
              </a:defRPr>
            </a:lvl3pPr>
            <a:lvl4pPr lvl="3" algn="ctr">
              <a:lnSpc>
                <a:spcPct val="100000"/>
              </a:lnSpc>
              <a:spcBef>
                <a:spcPts val="0"/>
              </a:spcBef>
              <a:spcAft>
                <a:spcPts val="0"/>
              </a:spcAft>
              <a:buClr>
                <a:srgbClr val="3C78D8"/>
              </a:buClr>
              <a:buSzPts val="800"/>
              <a:buNone/>
              <a:defRPr sz="800">
                <a:solidFill>
                  <a:srgbClr val="3C78D8"/>
                </a:solidFill>
              </a:defRPr>
            </a:lvl4pPr>
            <a:lvl5pPr lvl="4" algn="ctr">
              <a:lnSpc>
                <a:spcPct val="100000"/>
              </a:lnSpc>
              <a:spcBef>
                <a:spcPts val="0"/>
              </a:spcBef>
              <a:spcAft>
                <a:spcPts val="0"/>
              </a:spcAft>
              <a:buClr>
                <a:srgbClr val="3C78D8"/>
              </a:buClr>
              <a:buSzPts val="800"/>
              <a:buNone/>
              <a:defRPr sz="800">
                <a:solidFill>
                  <a:srgbClr val="3C78D8"/>
                </a:solidFill>
              </a:defRPr>
            </a:lvl5pPr>
            <a:lvl6pPr lvl="5" algn="ctr">
              <a:lnSpc>
                <a:spcPct val="100000"/>
              </a:lnSpc>
              <a:spcBef>
                <a:spcPts val="0"/>
              </a:spcBef>
              <a:spcAft>
                <a:spcPts val="0"/>
              </a:spcAft>
              <a:buClr>
                <a:srgbClr val="3C78D8"/>
              </a:buClr>
              <a:buSzPts val="800"/>
              <a:buNone/>
              <a:defRPr sz="800">
                <a:solidFill>
                  <a:srgbClr val="3C78D8"/>
                </a:solidFill>
              </a:defRPr>
            </a:lvl6pPr>
            <a:lvl7pPr lvl="6" algn="ctr">
              <a:lnSpc>
                <a:spcPct val="100000"/>
              </a:lnSpc>
              <a:spcBef>
                <a:spcPts val="0"/>
              </a:spcBef>
              <a:spcAft>
                <a:spcPts val="0"/>
              </a:spcAft>
              <a:buClr>
                <a:srgbClr val="3C78D8"/>
              </a:buClr>
              <a:buSzPts val="800"/>
              <a:buNone/>
              <a:defRPr sz="800">
                <a:solidFill>
                  <a:srgbClr val="3C78D8"/>
                </a:solidFill>
              </a:defRPr>
            </a:lvl7pPr>
            <a:lvl8pPr lvl="7" algn="ctr">
              <a:lnSpc>
                <a:spcPct val="100000"/>
              </a:lnSpc>
              <a:spcBef>
                <a:spcPts val="0"/>
              </a:spcBef>
              <a:spcAft>
                <a:spcPts val="0"/>
              </a:spcAft>
              <a:buClr>
                <a:srgbClr val="3C78D8"/>
              </a:buClr>
              <a:buSzPts val="800"/>
              <a:buNone/>
              <a:defRPr sz="800">
                <a:solidFill>
                  <a:srgbClr val="3C78D8"/>
                </a:solidFill>
              </a:defRPr>
            </a:lvl8pPr>
            <a:lvl9pPr lvl="8" algn="ctr">
              <a:lnSpc>
                <a:spcPct val="100000"/>
              </a:lnSpc>
              <a:spcBef>
                <a:spcPts val="0"/>
              </a:spcBef>
              <a:spcAft>
                <a:spcPts val="0"/>
              </a:spcAft>
              <a:buClr>
                <a:srgbClr val="3C78D8"/>
              </a:buClr>
              <a:buSzPts val="800"/>
              <a:buNone/>
              <a:defRPr sz="800">
                <a:solidFill>
                  <a:srgbClr val="3C78D8"/>
                </a:solidFill>
              </a:defRPr>
            </a:lvl9pPr>
          </a:lstStyle>
          <a:p/>
        </p:txBody>
      </p:sp>
      <p:sp>
        <p:nvSpPr>
          <p:cNvPr id="403" name="Google Shape;403;p19"/>
          <p:cNvSpPr txBox="1"/>
          <p:nvPr>
            <p:ph idx="2" type="title"/>
          </p:nvPr>
        </p:nvSpPr>
        <p:spPr>
          <a:xfrm>
            <a:off x="2646000" y="894175"/>
            <a:ext cx="3852000" cy="20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15000">
                <a:solidFill>
                  <a:srgbClr val="1C4587"/>
                </a:solidFill>
              </a:defRPr>
            </a:lvl1pPr>
            <a:lvl2pPr lvl="1"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404" name="Shape 404"/>
        <p:cNvGrpSpPr/>
        <p:nvPr/>
      </p:nvGrpSpPr>
      <p:grpSpPr>
        <a:xfrm>
          <a:off x="0" y="0"/>
          <a:ext cx="0" cy="0"/>
          <a:chOff x="0" y="0"/>
          <a:chExt cx="0" cy="0"/>
        </a:xfrm>
      </p:grpSpPr>
      <p:pic>
        <p:nvPicPr>
          <p:cNvPr id="405" name="Google Shape;405;p20"/>
          <p:cNvPicPr preferRelativeResize="0"/>
          <p:nvPr/>
        </p:nvPicPr>
        <p:blipFill rotWithShape="1">
          <a:blip r:embed="rId2">
            <a:alphaModFix amt="66000"/>
          </a:blip>
          <a:srcRect b="0" l="0" r="0" t="0"/>
          <a:stretch/>
        </p:blipFill>
        <p:spPr>
          <a:xfrm flipH="1" rot="8456486">
            <a:off x="7252441" y="4177105"/>
            <a:ext cx="3297389" cy="2276638"/>
          </a:xfrm>
          <a:prstGeom prst="rect">
            <a:avLst/>
          </a:prstGeom>
          <a:noFill/>
          <a:ln>
            <a:noFill/>
          </a:ln>
        </p:spPr>
      </p:pic>
      <p:grpSp>
        <p:nvGrpSpPr>
          <p:cNvPr id="406" name="Google Shape;406;p20"/>
          <p:cNvGrpSpPr/>
          <p:nvPr/>
        </p:nvGrpSpPr>
        <p:grpSpPr>
          <a:xfrm rot="2700046">
            <a:off x="8023488" y="3760130"/>
            <a:ext cx="1344367" cy="1995327"/>
            <a:chOff x="272875" y="1527563"/>
            <a:chExt cx="255950" cy="455000"/>
          </a:xfrm>
        </p:grpSpPr>
        <p:sp>
          <p:nvSpPr>
            <p:cNvPr id="407" name="Google Shape;407;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42" name="Google Shape;442;p20"/>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443" name="Google Shape;443;p20"/>
          <p:cNvPicPr preferRelativeResize="0"/>
          <p:nvPr/>
        </p:nvPicPr>
        <p:blipFill rotWithShape="1">
          <a:blip r:embed="rId4">
            <a:alphaModFix amt="76000"/>
          </a:blip>
          <a:srcRect b="0" l="0" r="0" t="0"/>
          <a:stretch/>
        </p:blipFill>
        <p:spPr>
          <a:xfrm rot="9663874">
            <a:off x="-3354179" y="-1777728"/>
            <a:ext cx="7605805" cy="2832382"/>
          </a:xfrm>
          <a:prstGeom prst="rect">
            <a:avLst/>
          </a:prstGeom>
          <a:noFill/>
          <a:ln>
            <a:noFill/>
          </a:ln>
        </p:spPr>
      </p:pic>
      <p:grpSp>
        <p:nvGrpSpPr>
          <p:cNvPr id="444" name="Google Shape;444;p20"/>
          <p:cNvGrpSpPr/>
          <p:nvPr/>
        </p:nvGrpSpPr>
        <p:grpSpPr>
          <a:xfrm rot="-7181356">
            <a:off x="474922" y="-1462434"/>
            <a:ext cx="1344356" cy="2469645"/>
            <a:chOff x="272875" y="1419395"/>
            <a:chExt cx="255950" cy="563168"/>
          </a:xfrm>
        </p:grpSpPr>
        <p:sp>
          <p:nvSpPr>
            <p:cNvPr id="445" name="Google Shape;445;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0" name="Google Shape;480;p20"/>
          <p:cNvSpPr/>
          <p:nvPr/>
        </p:nvSpPr>
        <p:spPr>
          <a:xfrm rot="3011561">
            <a:off x="8384437" y="-79649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0"/>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482" name="Shape 482"/>
        <p:cNvGrpSpPr/>
        <p:nvPr/>
      </p:nvGrpSpPr>
      <p:grpSpPr>
        <a:xfrm>
          <a:off x="0" y="0"/>
          <a:ext cx="0" cy="0"/>
          <a:chOff x="0" y="0"/>
          <a:chExt cx="0" cy="0"/>
        </a:xfrm>
      </p:grpSpPr>
      <p:pic>
        <p:nvPicPr>
          <p:cNvPr id="483" name="Google Shape;483;p21"/>
          <p:cNvPicPr preferRelativeResize="0"/>
          <p:nvPr/>
        </p:nvPicPr>
        <p:blipFill rotWithShape="1">
          <a:blip r:embed="rId2">
            <a:alphaModFix amt="66000"/>
          </a:blip>
          <a:srcRect b="0" l="0" r="0" t="0"/>
          <a:stretch/>
        </p:blipFill>
        <p:spPr>
          <a:xfrm flipH="1" rot="-2343514">
            <a:off x="-1156226" y="-1467160"/>
            <a:ext cx="3297389" cy="2276638"/>
          </a:xfrm>
          <a:prstGeom prst="rect">
            <a:avLst/>
          </a:prstGeom>
          <a:noFill/>
          <a:ln>
            <a:noFill/>
          </a:ln>
        </p:spPr>
      </p:pic>
      <p:pic>
        <p:nvPicPr>
          <p:cNvPr id="484" name="Google Shape;484;p21"/>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grpSp>
        <p:nvGrpSpPr>
          <p:cNvPr id="485" name="Google Shape;485;p21"/>
          <p:cNvGrpSpPr/>
          <p:nvPr/>
        </p:nvGrpSpPr>
        <p:grpSpPr>
          <a:xfrm rot="-8099954">
            <a:off x="25750" y="-768875"/>
            <a:ext cx="1344367" cy="1995327"/>
            <a:chOff x="272875" y="1527563"/>
            <a:chExt cx="255950" cy="455000"/>
          </a:xfrm>
        </p:grpSpPr>
        <p:sp>
          <p:nvSpPr>
            <p:cNvPr id="486" name="Google Shape;486;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21" name="Google Shape;521;p21"/>
          <p:cNvPicPr preferRelativeResize="0"/>
          <p:nvPr/>
        </p:nvPicPr>
        <p:blipFill rotWithShape="1">
          <a:blip r:embed="rId3">
            <a:alphaModFix amt="74000"/>
          </a:blip>
          <a:srcRect b="0" l="0" r="0" t="0"/>
          <a:stretch/>
        </p:blipFill>
        <p:spPr>
          <a:xfrm flipH="1" rot="-6814727">
            <a:off x="7454267" y="-1182806"/>
            <a:ext cx="2894871" cy="2593322"/>
          </a:xfrm>
          <a:prstGeom prst="rect">
            <a:avLst/>
          </a:prstGeom>
          <a:noFill/>
          <a:ln>
            <a:noFill/>
          </a:ln>
        </p:spPr>
      </p:pic>
      <p:pic>
        <p:nvPicPr>
          <p:cNvPr id="522" name="Google Shape;522;p21"/>
          <p:cNvPicPr preferRelativeResize="0"/>
          <p:nvPr/>
        </p:nvPicPr>
        <p:blipFill rotWithShape="1">
          <a:blip r:embed="rId4">
            <a:alphaModFix amt="76000"/>
          </a:blip>
          <a:srcRect b="0" l="0" r="0" t="0"/>
          <a:stretch/>
        </p:blipFill>
        <p:spPr>
          <a:xfrm rot="-1136126">
            <a:off x="4365128" y="4231553"/>
            <a:ext cx="7605805" cy="2832382"/>
          </a:xfrm>
          <a:prstGeom prst="rect">
            <a:avLst/>
          </a:prstGeom>
          <a:noFill/>
          <a:ln>
            <a:noFill/>
          </a:ln>
        </p:spPr>
      </p:pic>
      <p:grpSp>
        <p:nvGrpSpPr>
          <p:cNvPr id="523" name="Google Shape;523;p21"/>
          <p:cNvGrpSpPr/>
          <p:nvPr/>
        </p:nvGrpSpPr>
        <p:grpSpPr>
          <a:xfrm rot="3618644">
            <a:off x="7686877" y="3841497"/>
            <a:ext cx="1344356" cy="2469645"/>
            <a:chOff x="272875" y="1419395"/>
            <a:chExt cx="255950" cy="563168"/>
          </a:xfrm>
        </p:grpSpPr>
        <p:sp>
          <p:nvSpPr>
            <p:cNvPr id="524" name="Google Shape;524;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2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9" name="Google Shape;559;p21"/>
          <p:cNvSpPr txBox="1"/>
          <p:nvPr>
            <p:ph type="title"/>
          </p:nvPr>
        </p:nvSpPr>
        <p:spPr>
          <a:xfrm>
            <a:off x="720000" y="2586216"/>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60" name="Google Shape;560;p21"/>
          <p:cNvSpPr txBox="1"/>
          <p:nvPr>
            <p:ph idx="1" type="subTitle"/>
          </p:nvPr>
        </p:nvSpPr>
        <p:spPr>
          <a:xfrm>
            <a:off x="720000" y="3321129"/>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61" name="Google Shape;561;p21"/>
          <p:cNvSpPr txBox="1"/>
          <p:nvPr>
            <p:ph idx="2" type="title"/>
          </p:nvPr>
        </p:nvSpPr>
        <p:spPr>
          <a:xfrm>
            <a:off x="3403800" y="2586216"/>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62" name="Google Shape;562;p21"/>
          <p:cNvSpPr txBox="1"/>
          <p:nvPr>
            <p:ph idx="3" type="subTitle"/>
          </p:nvPr>
        </p:nvSpPr>
        <p:spPr>
          <a:xfrm>
            <a:off x="3403800" y="3321129"/>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63" name="Google Shape;563;p21"/>
          <p:cNvSpPr txBox="1"/>
          <p:nvPr>
            <p:ph idx="4" type="title"/>
          </p:nvPr>
        </p:nvSpPr>
        <p:spPr>
          <a:xfrm>
            <a:off x="6100400" y="2586209"/>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64" name="Google Shape;564;p21"/>
          <p:cNvSpPr txBox="1"/>
          <p:nvPr>
            <p:ph idx="5" type="subTitle"/>
          </p:nvPr>
        </p:nvSpPr>
        <p:spPr>
          <a:xfrm>
            <a:off x="6100400" y="3321129"/>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65" name="Google Shape;565;p21"/>
          <p:cNvSpPr txBox="1"/>
          <p:nvPr>
            <p:ph idx="6"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66" name="Shape 566"/>
        <p:cNvGrpSpPr/>
        <p:nvPr/>
      </p:nvGrpSpPr>
      <p:grpSpPr>
        <a:xfrm>
          <a:off x="0" y="0"/>
          <a:ext cx="0" cy="0"/>
          <a:chOff x="0" y="0"/>
          <a:chExt cx="0" cy="0"/>
        </a:xfrm>
      </p:grpSpPr>
      <p:grpSp>
        <p:nvGrpSpPr>
          <p:cNvPr id="567" name="Google Shape;567;p22"/>
          <p:cNvGrpSpPr/>
          <p:nvPr/>
        </p:nvGrpSpPr>
        <p:grpSpPr>
          <a:xfrm>
            <a:off x="-1680775" y="-4224695"/>
            <a:ext cx="16179800" cy="13950338"/>
            <a:chOff x="-1680775" y="-4224695"/>
            <a:chExt cx="16179800" cy="13950338"/>
          </a:xfrm>
        </p:grpSpPr>
        <p:pic>
          <p:nvPicPr>
            <p:cNvPr id="568" name="Google Shape;568;p22"/>
            <p:cNvPicPr preferRelativeResize="0"/>
            <p:nvPr/>
          </p:nvPicPr>
          <p:blipFill rotWithShape="1">
            <a:blip r:embed="rId2">
              <a:alphaModFix/>
            </a:blip>
            <a:srcRect b="0" l="0" r="0" t="0"/>
            <a:stretch/>
          </p:blipFill>
          <p:spPr>
            <a:xfrm rot="-3224823">
              <a:off x="-140037" y="3490385"/>
              <a:ext cx="5882028" cy="4855725"/>
            </a:xfrm>
            <a:prstGeom prst="rect">
              <a:avLst/>
            </a:prstGeom>
            <a:noFill/>
            <a:ln>
              <a:noFill/>
            </a:ln>
          </p:spPr>
        </p:pic>
        <p:pic>
          <p:nvPicPr>
            <p:cNvPr id="569" name="Google Shape;569;p22"/>
            <p:cNvPicPr preferRelativeResize="0"/>
            <p:nvPr/>
          </p:nvPicPr>
          <p:blipFill rotWithShape="1">
            <a:blip r:embed="rId3">
              <a:alphaModFix amt="56000"/>
            </a:blip>
            <a:srcRect b="0" l="0" r="0" t="0"/>
            <a:stretch/>
          </p:blipFill>
          <p:spPr>
            <a:xfrm flipH="1" rot="10800000">
              <a:off x="7048980" y="-1210521"/>
              <a:ext cx="6114874" cy="5143500"/>
            </a:xfrm>
            <a:prstGeom prst="rect">
              <a:avLst/>
            </a:prstGeom>
            <a:noFill/>
            <a:ln>
              <a:noFill/>
            </a:ln>
          </p:spPr>
        </p:pic>
        <p:pic>
          <p:nvPicPr>
            <p:cNvPr id="570" name="Google Shape;570;p22"/>
            <p:cNvPicPr preferRelativeResize="0"/>
            <p:nvPr/>
          </p:nvPicPr>
          <p:blipFill rotWithShape="1">
            <a:blip r:embed="rId4">
              <a:alphaModFix amt="52000"/>
            </a:blip>
            <a:srcRect b="0" l="0" r="0" t="0"/>
            <a:stretch/>
          </p:blipFill>
          <p:spPr>
            <a:xfrm rot="5400000">
              <a:off x="5834261" y="-3262046"/>
              <a:ext cx="4474637" cy="5143502"/>
            </a:xfrm>
            <a:prstGeom prst="rect">
              <a:avLst/>
            </a:prstGeom>
            <a:noFill/>
            <a:ln>
              <a:noFill/>
            </a:ln>
          </p:spPr>
        </p:pic>
        <p:pic>
          <p:nvPicPr>
            <p:cNvPr id="571" name="Google Shape;571;p22"/>
            <p:cNvPicPr preferRelativeResize="0"/>
            <p:nvPr/>
          </p:nvPicPr>
          <p:blipFill rotWithShape="1">
            <a:blip r:embed="rId5">
              <a:alphaModFix amt="47000"/>
            </a:blip>
            <a:srcRect b="0" l="0" r="0" t="0"/>
            <a:stretch/>
          </p:blipFill>
          <p:spPr>
            <a:xfrm rot="-1342742">
              <a:off x="-977911" y="-3287812"/>
              <a:ext cx="5882021" cy="4855724"/>
            </a:xfrm>
            <a:prstGeom prst="rect">
              <a:avLst/>
            </a:prstGeom>
            <a:noFill/>
            <a:ln>
              <a:noFill/>
            </a:ln>
          </p:spPr>
        </p:pic>
        <p:pic>
          <p:nvPicPr>
            <p:cNvPr id="572" name="Google Shape;572;p22"/>
            <p:cNvPicPr preferRelativeResize="0"/>
            <p:nvPr/>
          </p:nvPicPr>
          <p:blipFill rotWithShape="1">
            <a:blip r:embed="rId6">
              <a:alphaModFix amt="58000"/>
            </a:blip>
            <a:srcRect b="0" l="0" r="0" t="0"/>
            <a:stretch/>
          </p:blipFill>
          <p:spPr>
            <a:xfrm rot="10599510">
              <a:off x="-546556" y="1325195"/>
              <a:ext cx="1787179" cy="4287368"/>
            </a:xfrm>
            <a:prstGeom prst="rect">
              <a:avLst/>
            </a:prstGeom>
            <a:noFill/>
            <a:ln>
              <a:noFill/>
            </a:ln>
          </p:spPr>
        </p:pic>
        <p:pic>
          <p:nvPicPr>
            <p:cNvPr id="573" name="Google Shape;573;p22"/>
            <p:cNvPicPr preferRelativeResize="0"/>
            <p:nvPr/>
          </p:nvPicPr>
          <p:blipFill rotWithShape="1">
            <a:blip r:embed="rId7">
              <a:alphaModFix amt="45000"/>
            </a:blip>
            <a:srcRect b="0" l="0" r="0" t="0"/>
            <a:stretch/>
          </p:blipFill>
          <p:spPr>
            <a:xfrm rot="380280">
              <a:off x="6197600" y="3797979"/>
              <a:ext cx="8158655" cy="3038274"/>
            </a:xfrm>
            <a:prstGeom prst="rect">
              <a:avLst/>
            </a:prstGeom>
            <a:noFill/>
            <a:ln>
              <a:noFill/>
            </a:ln>
          </p:spPr>
        </p:pic>
      </p:grpSp>
      <p:sp>
        <p:nvSpPr>
          <p:cNvPr id="574" name="Google Shape;574;p22"/>
          <p:cNvSpPr txBox="1"/>
          <p:nvPr>
            <p:ph type="title"/>
          </p:nvPr>
        </p:nvSpPr>
        <p:spPr>
          <a:xfrm>
            <a:off x="2290050" y="3076083"/>
            <a:ext cx="4563900" cy="5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75" name="Google Shape;575;p22"/>
          <p:cNvSpPr txBox="1"/>
          <p:nvPr>
            <p:ph idx="1" type="subTitle"/>
          </p:nvPr>
        </p:nvSpPr>
        <p:spPr>
          <a:xfrm>
            <a:off x="1605150" y="1547033"/>
            <a:ext cx="5933700" cy="180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576" name="Google Shape;576;p22"/>
          <p:cNvGrpSpPr/>
          <p:nvPr/>
        </p:nvGrpSpPr>
        <p:grpSpPr>
          <a:xfrm rot="5400065">
            <a:off x="8667137" y="-1129839"/>
            <a:ext cx="1344377" cy="1995312"/>
            <a:chOff x="272875" y="1527563"/>
            <a:chExt cx="255950" cy="455000"/>
          </a:xfrm>
        </p:grpSpPr>
        <p:sp>
          <p:nvSpPr>
            <p:cNvPr id="577" name="Google Shape;577;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2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2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2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2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2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2" name="Google Shape;612;p22"/>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613" name="Shape 613"/>
        <p:cNvGrpSpPr/>
        <p:nvPr/>
      </p:nvGrpSpPr>
      <p:grpSpPr>
        <a:xfrm>
          <a:off x="0" y="0"/>
          <a:ext cx="0" cy="0"/>
          <a:chOff x="0" y="0"/>
          <a:chExt cx="0" cy="0"/>
        </a:xfrm>
      </p:grpSpPr>
      <p:pic>
        <p:nvPicPr>
          <p:cNvPr id="614" name="Google Shape;614;p23"/>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615" name="Google Shape;615;p23"/>
          <p:cNvGrpSpPr/>
          <p:nvPr/>
        </p:nvGrpSpPr>
        <p:grpSpPr>
          <a:xfrm rot="-8099954">
            <a:off x="15431" y="-572435"/>
            <a:ext cx="1344367" cy="1995327"/>
            <a:chOff x="272875" y="1527563"/>
            <a:chExt cx="255950" cy="455000"/>
          </a:xfrm>
        </p:grpSpPr>
        <p:sp>
          <p:nvSpPr>
            <p:cNvPr id="616" name="Google Shape;616;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51" name="Google Shape;651;p23"/>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652" name="Google Shape;652;p23"/>
          <p:cNvPicPr preferRelativeResize="0"/>
          <p:nvPr/>
        </p:nvPicPr>
        <p:blipFill rotWithShape="1">
          <a:blip r:embed="rId4">
            <a:alphaModFix amt="76000"/>
          </a:blip>
          <a:srcRect b="0" l="0" r="0" t="0"/>
          <a:stretch/>
        </p:blipFill>
        <p:spPr>
          <a:xfrm rot="10754694">
            <a:off x="2497948" y="4487275"/>
            <a:ext cx="7605809" cy="2832381"/>
          </a:xfrm>
          <a:prstGeom prst="rect">
            <a:avLst/>
          </a:prstGeom>
          <a:noFill/>
          <a:ln>
            <a:noFill/>
          </a:ln>
        </p:spPr>
      </p:pic>
      <p:grpSp>
        <p:nvGrpSpPr>
          <p:cNvPr id="653" name="Google Shape;653;p23"/>
          <p:cNvGrpSpPr/>
          <p:nvPr/>
        </p:nvGrpSpPr>
        <p:grpSpPr>
          <a:xfrm flipH="1">
            <a:off x="-624375" y="3487614"/>
            <a:ext cx="1344377" cy="2469659"/>
            <a:chOff x="272875" y="1419395"/>
            <a:chExt cx="255950" cy="563168"/>
          </a:xfrm>
        </p:grpSpPr>
        <p:sp>
          <p:nvSpPr>
            <p:cNvPr id="654" name="Google Shape;654;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2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2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2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2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9" name="Google Shape;689;p23"/>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690" name="Google Shape;690;p23"/>
          <p:cNvSpPr/>
          <p:nvPr/>
        </p:nvSpPr>
        <p:spPr>
          <a:xfrm flipH="1" rot="231922">
            <a:off x="7469257" y="-645373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691" name="Shape 691"/>
        <p:cNvGrpSpPr/>
        <p:nvPr/>
      </p:nvGrpSpPr>
      <p:grpSpPr>
        <a:xfrm>
          <a:off x="0" y="0"/>
          <a:ext cx="0" cy="0"/>
          <a:chOff x="0" y="0"/>
          <a:chExt cx="0" cy="0"/>
        </a:xfrm>
      </p:grpSpPr>
      <p:sp>
        <p:nvSpPr>
          <p:cNvPr id="692" name="Google Shape;692;p24"/>
          <p:cNvSpPr txBox="1"/>
          <p:nvPr>
            <p:ph idx="1" type="subTitle"/>
          </p:nvPr>
        </p:nvSpPr>
        <p:spPr>
          <a:xfrm>
            <a:off x="544025" y="3120381"/>
            <a:ext cx="2286000" cy="47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p:txBody>
      </p:sp>
      <p:sp>
        <p:nvSpPr>
          <p:cNvPr id="693" name="Google Shape;693;p24"/>
          <p:cNvSpPr txBox="1"/>
          <p:nvPr>
            <p:ph idx="2" type="subTitle"/>
          </p:nvPr>
        </p:nvSpPr>
        <p:spPr>
          <a:xfrm>
            <a:off x="544025" y="3429595"/>
            <a:ext cx="2286000" cy="84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94" name="Google Shape;694;p24"/>
          <p:cNvSpPr txBox="1"/>
          <p:nvPr>
            <p:ph idx="3" type="subTitle"/>
          </p:nvPr>
        </p:nvSpPr>
        <p:spPr>
          <a:xfrm>
            <a:off x="3147280" y="3120381"/>
            <a:ext cx="2467500" cy="47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p:txBody>
      </p:sp>
      <p:sp>
        <p:nvSpPr>
          <p:cNvPr id="695" name="Google Shape;695;p24"/>
          <p:cNvSpPr txBox="1"/>
          <p:nvPr>
            <p:ph idx="4" type="subTitle"/>
          </p:nvPr>
        </p:nvSpPr>
        <p:spPr>
          <a:xfrm>
            <a:off x="3238030" y="3429595"/>
            <a:ext cx="2286000" cy="84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96" name="Google Shape;696;p24"/>
          <p:cNvSpPr txBox="1"/>
          <p:nvPr>
            <p:ph idx="5" type="subTitle"/>
          </p:nvPr>
        </p:nvSpPr>
        <p:spPr>
          <a:xfrm>
            <a:off x="5784651" y="3120381"/>
            <a:ext cx="2467500" cy="47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p:txBody>
      </p:sp>
      <p:sp>
        <p:nvSpPr>
          <p:cNvPr id="697" name="Google Shape;697;p24"/>
          <p:cNvSpPr txBox="1"/>
          <p:nvPr>
            <p:ph idx="6" type="subTitle"/>
          </p:nvPr>
        </p:nvSpPr>
        <p:spPr>
          <a:xfrm>
            <a:off x="5875400" y="3429595"/>
            <a:ext cx="2286000" cy="84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98" name="Google Shape;698;p24"/>
          <p:cNvSpPr txBox="1"/>
          <p:nvPr>
            <p:ph type="title"/>
          </p:nvPr>
        </p:nvSpPr>
        <p:spPr>
          <a:xfrm>
            <a:off x="3450130" y="2341726"/>
            <a:ext cx="1861800" cy="54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699" name="Google Shape;699;p24"/>
          <p:cNvSpPr txBox="1"/>
          <p:nvPr>
            <p:ph idx="7" type="title"/>
          </p:nvPr>
        </p:nvSpPr>
        <p:spPr>
          <a:xfrm>
            <a:off x="6087501" y="2341726"/>
            <a:ext cx="1861800" cy="54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700" name="Google Shape;700;p24"/>
          <p:cNvSpPr txBox="1"/>
          <p:nvPr>
            <p:ph idx="8" type="title"/>
          </p:nvPr>
        </p:nvSpPr>
        <p:spPr>
          <a:xfrm>
            <a:off x="756125" y="2341726"/>
            <a:ext cx="1861800" cy="54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pic>
        <p:nvPicPr>
          <p:cNvPr id="701" name="Google Shape;701;p24"/>
          <p:cNvPicPr preferRelativeResize="0"/>
          <p:nvPr/>
        </p:nvPicPr>
        <p:blipFill rotWithShape="1">
          <a:blip r:embed="rId2">
            <a:alphaModFix amt="66000"/>
          </a:blip>
          <a:srcRect b="0" l="0" r="0" t="0"/>
          <a:stretch/>
        </p:blipFill>
        <p:spPr>
          <a:xfrm flipH="1" rot="-2343514">
            <a:off x="-1641553" y="-1719908"/>
            <a:ext cx="3297389" cy="2276638"/>
          </a:xfrm>
          <a:prstGeom prst="rect">
            <a:avLst/>
          </a:prstGeom>
          <a:noFill/>
          <a:ln>
            <a:noFill/>
          </a:ln>
        </p:spPr>
      </p:pic>
      <p:grpSp>
        <p:nvGrpSpPr>
          <p:cNvPr id="702" name="Google Shape;702;p24"/>
          <p:cNvGrpSpPr/>
          <p:nvPr/>
        </p:nvGrpSpPr>
        <p:grpSpPr>
          <a:xfrm rot="-8099954">
            <a:off x="-459577" y="-1021623"/>
            <a:ext cx="1344367" cy="1995327"/>
            <a:chOff x="272875" y="1527563"/>
            <a:chExt cx="255950" cy="455000"/>
          </a:xfrm>
        </p:grpSpPr>
        <p:sp>
          <p:nvSpPr>
            <p:cNvPr id="703" name="Google Shape;703;p2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2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2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2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2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2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2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2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2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2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2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2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2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2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2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2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2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2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2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2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2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2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2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2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2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2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2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2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2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2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2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2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2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2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2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38" name="Google Shape;738;p24"/>
          <p:cNvPicPr preferRelativeResize="0"/>
          <p:nvPr/>
        </p:nvPicPr>
        <p:blipFill rotWithShape="1">
          <a:blip r:embed="rId3">
            <a:alphaModFix amt="74000"/>
          </a:blip>
          <a:srcRect b="0" l="0" r="0" t="0"/>
          <a:stretch/>
        </p:blipFill>
        <p:spPr>
          <a:xfrm flipH="1" rot="4990199">
            <a:off x="-1127360" y="4108621"/>
            <a:ext cx="2894870" cy="2593321"/>
          </a:xfrm>
          <a:prstGeom prst="rect">
            <a:avLst/>
          </a:prstGeom>
          <a:noFill/>
          <a:ln>
            <a:noFill/>
          </a:ln>
        </p:spPr>
      </p:pic>
      <p:pic>
        <p:nvPicPr>
          <p:cNvPr id="739" name="Google Shape;739;p24"/>
          <p:cNvPicPr preferRelativeResize="0"/>
          <p:nvPr/>
        </p:nvPicPr>
        <p:blipFill rotWithShape="1">
          <a:blip r:embed="rId4">
            <a:alphaModFix amt="74000"/>
          </a:blip>
          <a:srcRect b="0" l="0" r="0" t="0"/>
          <a:stretch/>
        </p:blipFill>
        <p:spPr>
          <a:xfrm flipH="1" rot="4990199">
            <a:off x="7307615" y="-922016"/>
            <a:ext cx="2894870" cy="2593321"/>
          </a:xfrm>
          <a:prstGeom prst="rect">
            <a:avLst/>
          </a:prstGeom>
          <a:noFill/>
          <a:ln>
            <a:noFill/>
          </a:ln>
        </p:spPr>
      </p:pic>
      <p:sp>
        <p:nvSpPr>
          <p:cNvPr id="740" name="Google Shape;740;p24"/>
          <p:cNvSpPr txBox="1"/>
          <p:nvPr>
            <p:ph idx="9"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741" name="Google Shape;741;p24"/>
          <p:cNvSpPr/>
          <p:nvPr/>
        </p:nvSpPr>
        <p:spPr>
          <a:xfrm rot="-2136675">
            <a:off x="7291512" y="4066884"/>
            <a:ext cx="2264977" cy="21657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742" name="Shape 742"/>
        <p:cNvGrpSpPr/>
        <p:nvPr/>
      </p:nvGrpSpPr>
      <p:grpSpPr>
        <a:xfrm>
          <a:off x="0" y="0"/>
          <a:ext cx="0" cy="0"/>
          <a:chOff x="0" y="0"/>
          <a:chExt cx="0" cy="0"/>
        </a:xfrm>
      </p:grpSpPr>
      <p:pic>
        <p:nvPicPr>
          <p:cNvPr id="743" name="Google Shape;743;p25"/>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744" name="Google Shape;744;p25"/>
          <p:cNvGrpSpPr/>
          <p:nvPr/>
        </p:nvGrpSpPr>
        <p:grpSpPr>
          <a:xfrm rot="-987768">
            <a:off x="7751817" y="-266278"/>
            <a:ext cx="1344359" cy="1995308"/>
            <a:chOff x="272875" y="1527563"/>
            <a:chExt cx="255950" cy="455000"/>
          </a:xfrm>
        </p:grpSpPr>
        <p:sp>
          <p:nvSpPr>
            <p:cNvPr id="745" name="Google Shape;745;p2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2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2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2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2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2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2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2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2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2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2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2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2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2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2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2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2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2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2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2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2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2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2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2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2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2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2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2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2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2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2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2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2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2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2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80" name="Google Shape;780;p25"/>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781" name="Google Shape;781;p25"/>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782" name="Google Shape;782;p25"/>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25"/>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BLANK_1_1_1_1_1_1">
    <p:spTree>
      <p:nvGrpSpPr>
        <p:cNvPr id="784" name="Shape 784"/>
        <p:cNvGrpSpPr/>
        <p:nvPr/>
      </p:nvGrpSpPr>
      <p:grpSpPr>
        <a:xfrm>
          <a:off x="0" y="0"/>
          <a:ext cx="0" cy="0"/>
          <a:chOff x="0" y="0"/>
          <a:chExt cx="0" cy="0"/>
        </a:xfrm>
      </p:grpSpPr>
      <p:sp>
        <p:nvSpPr>
          <p:cNvPr id="785" name="Google Shape;785;p26"/>
          <p:cNvSpPr txBox="1"/>
          <p:nvPr>
            <p:ph type="title"/>
          </p:nvPr>
        </p:nvSpPr>
        <p:spPr>
          <a:xfrm>
            <a:off x="3040947" y="1992075"/>
            <a:ext cx="11358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786" name="Google Shape;786;p26"/>
          <p:cNvSpPr txBox="1"/>
          <p:nvPr>
            <p:ph idx="1" type="subTitle"/>
          </p:nvPr>
        </p:nvSpPr>
        <p:spPr>
          <a:xfrm>
            <a:off x="4570802" y="3295975"/>
            <a:ext cx="19134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87" name="Google Shape;787;p26"/>
          <p:cNvSpPr txBox="1"/>
          <p:nvPr>
            <p:ph idx="2" type="title"/>
          </p:nvPr>
        </p:nvSpPr>
        <p:spPr>
          <a:xfrm>
            <a:off x="4959602" y="1992075"/>
            <a:ext cx="11358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788" name="Google Shape;788;p26"/>
          <p:cNvSpPr txBox="1"/>
          <p:nvPr>
            <p:ph idx="3" type="subTitle"/>
          </p:nvPr>
        </p:nvSpPr>
        <p:spPr>
          <a:xfrm>
            <a:off x="2645697" y="3295975"/>
            <a:ext cx="19263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89" name="Google Shape;789;p26"/>
          <p:cNvSpPr txBox="1"/>
          <p:nvPr>
            <p:ph idx="4" type="title"/>
          </p:nvPr>
        </p:nvSpPr>
        <p:spPr>
          <a:xfrm>
            <a:off x="6926450" y="1992075"/>
            <a:ext cx="10830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790" name="Google Shape;790;p26"/>
          <p:cNvSpPr txBox="1"/>
          <p:nvPr>
            <p:ph idx="5" type="subTitle"/>
          </p:nvPr>
        </p:nvSpPr>
        <p:spPr>
          <a:xfrm>
            <a:off x="6507950" y="3295975"/>
            <a:ext cx="19200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91" name="Google Shape;791;p26"/>
          <p:cNvSpPr txBox="1"/>
          <p:nvPr>
            <p:ph idx="6" type="title"/>
          </p:nvPr>
        </p:nvSpPr>
        <p:spPr>
          <a:xfrm>
            <a:off x="1146160" y="1992075"/>
            <a:ext cx="10830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792" name="Google Shape;792;p26"/>
          <p:cNvSpPr txBox="1"/>
          <p:nvPr>
            <p:ph idx="7" type="subTitle"/>
          </p:nvPr>
        </p:nvSpPr>
        <p:spPr>
          <a:xfrm>
            <a:off x="724510" y="3295975"/>
            <a:ext cx="19263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93" name="Google Shape;793;p26"/>
          <p:cNvSpPr txBox="1"/>
          <p:nvPr>
            <p:ph idx="8" type="subTitle"/>
          </p:nvPr>
        </p:nvSpPr>
        <p:spPr>
          <a:xfrm>
            <a:off x="722260" y="3632696"/>
            <a:ext cx="1930800" cy="80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94" name="Google Shape;794;p26"/>
          <p:cNvSpPr txBox="1"/>
          <p:nvPr>
            <p:ph idx="9" type="subTitle"/>
          </p:nvPr>
        </p:nvSpPr>
        <p:spPr>
          <a:xfrm>
            <a:off x="2643447" y="3632696"/>
            <a:ext cx="1930800" cy="80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95" name="Google Shape;795;p26"/>
          <p:cNvSpPr txBox="1"/>
          <p:nvPr>
            <p:ph idx="13" type="subTitle"/>
          </p:nvPr>
        </p:nvSpPr>
        <p:spPr>
          <a:xfrm>
            <a:off x="4562102" y="3632696"/>
            <a:ext cx="1930800" cy="80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96" name="Google Shape;796;p26"/>
          <p:cNvSpPr txBox="1"/>
          <p:nvPr>
            <p:ph idx="14" type="subTitle"/>
          </p:nvPr>
        </p:nvSpPr>
        <p:spPr>
          <a:xfrm>
            <a:off x="6502550" y="3632700"/>
            <a:ext cx="1930800" cy="80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797" name="Google Shape;797;p26"/>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798" name="Google Shape;798;p26"/>
          <p:cNvGrpSpPr/>
          <p:nvPr/>
        </p:nvGrpSpPr>
        <p:grpSpPr>
          <a:xfrm rot="-987768">
            <a:off x="7751817" y="-266278"/>
            <a:ext cx="1344359" cy="1995308"/>
            <a:chOff x="272875" y="1527563"/>
            <a:chExt cx="255950" cy="455000"/>
          </a:xfrm>
        </p:grpSpPr>
        <p:sp>
          <p:nvSpPr>
            <p:cNvPr id="799" name="Google Shape;799;p2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2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2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2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2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2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2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2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2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2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2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2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2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2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2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2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2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2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2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2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2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2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2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2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2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2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2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2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2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34" name="Google Shape;834;p26"/>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835" name="Google Shape;835;p26"/>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836" name="Google Shape;836;p26"/>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26"/>
          <p:cNvSpPr txBox="1"/>
          <p:nvPr>
            <p:ph idx="15"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838" name="Shape 838"/>
        <p:cNvGrpSpPr/>
        <p:nvPr/>
      </p:nvGrpSpPr>
      <p:grpSpPr>
        <a:xfrm>
          <a:off x="0" y="0"/>
          <a:ext cx="0" cy="0"/>
          <a:chOff x="0" y="0"/>
          <a:chExt cx="0" cy="0"/>
        </a:xfrm>
      </p:grpSpPr>
      <p:sp>
        <p:nvSpPr>
          <p:cNvPr id="839" name="Google Shape;839;p27"/>
          <p:cNvSpPr txBox="1"/>
          <p:nvPr>
            <p:ph type="title"/>
          </p:nvPr>
        </p:nvSpPr>
        <p:spPr>
          <a:xfrm>
            <a:off x="1698617" y="1400049"/>
            <a:ext cx="2867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40" name="Google Shape;840;p27"/>
          <p:cNvSpPr txBox="1"/>
          <p:nvPr>
            <p:ph idx="1" type="subTitle"/>
          </p:nvPr>
        </p:nvSpPr>
        <p:spPr>
          <a:xfrm>
            <a:off x="1698617" y="2015470"/>
            <a:ext cx="2867100" cy="91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41" name="Google Shape;841;p27"/>
          <p:cNvSpPr txBox="1"/>
          <p:nvPr>
            <p:ph idx="2" type="title"/>
          </p:nvPr>
        </p:nvSpPr>
        <p:spPr>
          <a:xfrm flipH="1">
            <a:off x="4593236" y="1400049"/>
            <a:ext cx="28671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42" name="Google Shape;842;p27"/>
          <p:cNvSpPr txBox="1"/>
          <p:nvPr>
            <p:ph idx="3" type="subTitle"/>
          </p:nvPr>
        </p:nvSpPr>
        <p:spPr>
          <a:xfrm>
            <a:off x="4593236" y="2015470"/>
            <a:ext cx="2867100" cy="912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43" name="Google Shape;843;p27"/>
          <p:cNvSpPr txBox="1"/>
          <p:nvPr>
            <p:ph idx="4" type="title"/>
          </p:nvPr>
        </p:nvSpPr>
        <p:spPr>
          <a:xfrm>
            <a:off x="1698617" y="3004407"/>
            <a:ext cx="2867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44" name="Google Shape;844;p27"/>
          <p:cNvSpPr txBox="1"/>
          <p:nvPr>
            <p:ph idx="5" type="subTitle"/>
          </p:nvPr>
        </p:nvSpPr>
        <p:spPr>
          <a:xfrm>
            <a:off x="1698617" y="3619626"/>
            <a:ext cx="2867100" cy="91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45" name="Google Shape;845;p27"/>
          <p:cNvSpPr txBox="1"/>
          <p:nvPr>
            <p:ph idx="6" type="title"/>
          </p:nvPr>
        </p:nvSpPr>
        <p:spPr>
          <a:xfrm flipH="1">
            <a:off x="4593236" y="3004407"/>
            <a:ext cx="28671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46" name="Google Shape;846;p27"/>
          <p:cNvSpPr txBox="1"/>
          <p:nvPr>
            <p:ph idx="7" type="subTitle"/>
          </p:nvPr>
        </p:nvSpPr>
        <p:spPr>
          <a:xfrm>
            <a:off x="4593236" y="3619626"/>
            <a:ext cx="2867100" cy="912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pic>
        <p:nvPicPr>
          <p:cNvPr id="847" name="Google Shape;847;p27"/>
          <p:cNvPicPr preferRelativeResize="0"/>
          <p:nvPr/>
        </p:nvPicPr>
        <p:blipFill rotWithShape="1">
          <a:blip r:embed="rId2">
            <a:alphaModFix amt="47000"/>
          </a:blip>
          <a:srcRect b="0" l="0" r="0" t="0"/>
          <a:stretch/>
        </p:blipFill>
        <p:spPr>
          <a:xfrm rot="1331770">
            <a:off x="-1977764" y="3821949"/>
            <a:ext cx="2989902" cy="2468226"/>
          </a:xfrm>
          <a:prstGeom prst="rect">
            <a:avLst/>
          </a:prstGeom>
          <a:noFill/>
          <a:ln>
            <a:noFill/>
          </a:ln>
        </p:spPr>
      </p:pic>
      <p:grpSp>
        <p:nvGrpSpPr>
          <p:cNvPr id="848" name="Google Shape;848;p27"/>
          <p:cNvGrpSpPr/>
          <p:nvPr/>
        </p:nvGrpSpPr>
        <p:grpSpPr>
          <a:xfrm rot="-987768">
            <a:off x="-733895" y="3875634"/>
            <a:ext cx="1344359" cy="1995308"/>
            <a:chOff x="272875" y="1527563"/>
            <a:chExt cx="255950" cy="455000"/>
          </a:xfrm>
        </p:grpSpPr>
        <p:sp>
          <p:nvSpPr>
            <p:cNvPr id="849" name="Google Shape;849;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2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2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2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2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84" name="Google Shape;884;p27"/>
          <p:cNvPicPr preferRelativeResize="0"/>
          <p:nvPr/>
        </p:nvPicPr>
        <p:blipFill rotWithShape="1">
          <a:blip r:embed="rId3">
            <a:alphaModFix amt="74000"/>
          </a:blip>
          <a:srcRect b="0" l="0" r="0" t="0"/>
          <a:stretch/>
        </p:blipFill>
        <p:spPr>
          <a:xfrm flipH="1">
            <a:off x="7809444" y="4139664"/>
            <a:ext cx="2894870" cy="2593321"/>
          </a:xfrm>
          <a:prstGeom prst="rect">
            <a:avLst/>
          </a:prstGeom>
          <a:noFill/>
          <a:ln>
            <a:noFill/>
          </a:ln>
        </p:spPr>
      </p:pic>
      <p:pic>
        <p:nvPicPr>
          <p:cNvPr id="885" name="Google Shape;885;p27"/>
          <p:cNvPicPr preferRelativeResize="0"/>
          <p:nvPr/>
        </p:nvPicPr>
        <p:blipFill rotWithShape="1">
          <a:blip r:embed="rId4">
            <a:alphaModFix amt="62000"/>
          </a:blip>
          <a:srcRect b="0" l="0" r="0" t="0"/>
          <a:stretch/>
        </p:blipFill>
        <p:spPr>
          <a:xfrm flipH="1" rot="9368145">
            <a:off x="-1509155" y="-1246007"/>
            <a:ext cx="2894870" cy="2593321"/>
          </a:xfrm>
          <a:prstGeom prst="rect">
            <a:avLst/>
          </a:prstGeom>
          <a:noFill/>
          <a:ln>
            <a:noFill/>
          </a:ln>
        </p:spPr>
      </p:pic>
      <p:grpSp>
        <p:nvGrpSpPr>
          <p:cNvPr id="886" name="Google Shape;886;p27"/>
          <p:cNvGrpSpPr/>
          <p:nvPr/>
        </p:nvGrpSpPr>
        <p:grpSpPr>
          <a:xfrm rot="5400065">
            <a:off x="8667137" y="-1129839"/>
            <a:ext cx="1344377" cy="1995312"/>
            <a:chOff x="272875" y="1527563"/>
            <a:chExt cx="255950" cy="455000"/>
          </a:xfrm>
        </p:grpSpPr>
        <p:sp>
          <p:nvSpPr>
            <p:cNvPr id="887" name="Google Shape;887;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2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2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2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22" name="Google Shape;922;p27"/>
          <p:cNvPicPr preferRelativeResize="0"/>
          <p:nvPr/>
        </p:nvPicPr>
        <p:blipFill rotWithShape="1">
          <a:blip r:embed="rId2">
            <a:alphaModFix amt="47000"/>
          </a:blip>
          <a:srcRect b="0" l="0" r="0" t="0"/>
          <a:stretch/>
        </p:blipFill>
        <p:spPr>
          <a:xfrm rot="-10643014">
            <a:off x="7943421" y="-1509312"/>
            <a:ext cx="2989903" cy="2468227"/>
          </a:xfrm>
          <a:prstGeom prst="rect">
            <a:avLst/>
          </a:prstGeom>
          <a:noFill/>
          <a:ln>
            <a:noFill/>
          </a:ln>
        </p:spPr>
      </p:pic>
      <p:sp>
        <p:nvSpPr>
          <p:cNvPr id="923" name="Google Shape;923;p27"/>
          <p:cNvSpPr txBox="1"/>
          <p:nvPr>
            <p:ph idx="8"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924" name="Google Shape;924;p27"/>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25" name="Shape 925"/>
        <p:cNvGrpSpPr/>
        <p:nvPr/>
      </p:nvGrpSpPr>
      <p:grpSpPr>
        <a:xfrm>
          <a:off x="0" y="0"/>
          <a:ext cx="0" cy="0"/>
          <a:chOff x="0" y="0"/>
          <a:chExt cx="0" cy="0"/>
        </a:xfrm>
      </p:grpSpPr>
      <p:sp>
        <p:nvSpPr>
          <p:cNvPr id="926" name="Google Shape;926;p28"/>
          <p:cNvSpPr txBox="1"/>
          <p:nvPr>
            <p:ph type="title"/>
          </p:nvPr>
        </p:nvSpPr>
        <p:spPr>
          <a:xfrm>
            <a:off x="1224826" y="1435461"/>
            <a:ext cx="2127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927" name="Google Shape;927;p28"/>
          <p:cNvSpPr txBox="1"/>
          <p:nvPr>
            <p:ph idx="1" type="subTitle"/>
          </p:nvPr>
        </p:nvSpPr>
        <p:spPr>
          <a:xfrm>
            <a:off x="1224829" y="1914654"/>
            <a:ext cx="2127000" cy="91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28" name="Google Shape;928;p28"/>
          <p:cNvSpPr txBox="1"/>
          <p:nvPr>
            <p:ph idx="2" type="title"/>
          </p:nvPr>
        </p:nvSpPr>
        <p:spPr>
          <a:xfrm>
            <a:off x="5826912" y="1435461"/>
            <a:ext cx="21270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929" name="Google Shape;929;p28"/>
          <p:cNvSpPr txBox="1"/>
          <p:nvPr>
            <p:ph idx="3" type="subTitle"/>
          </p:nvPr>
        </p:nvSpPr>
        <p:spPr>
          <a:xfrm>
            <a:off x="5826914" y="1914654"/>
            <a:ext cx="2127000" cy="912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30" name="Google Shape;930;p28"/>
          <p:cNvSpPr txBox="1"/>
          <p:nvPr>
            <p:ph idx="4" type="title"/>
          </p:nvPr>
        </p:nvSpPr>
        <p:spPr>
          <a:xfrm>
            <a:off x="1224826" y="2945751"/>
            <a:ext cx="2127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931" name="Google Shape;931;p28"/>
          <p:cNvSpPr txBox="1"/>
          <p:nvPr>
            <p:ph idx="5" type="subTitle"/>
          </p:nvPr>
        </p:nvSpPr>
        <p:spPr>
          <a:xfrm>
            <a:off x="1224829" y="3473670"/>
            <a:ext cx="2127000" cy="8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32" name="Google Shape;932;p28"/>
          <p:cNvSpPr txBox="1"/>
          <p:nvPr>
            <p:ph idx="6" type="title"/>
          </p:nvPr>
        </p:nvSpPr>
        <p:spPr>
          <a:xfrm>
            <a:off x="5826864" y="2945751"/>
            <a:ext cx="21270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933" name="Google Shape;933;p28"/>
          <p:cNvSpPr txBox="1"/>
          <p:nvPr>
            <p:ph idx="7" type="subTitle"/>
          </p:nvPr>
        </p:nvSpPr>
        <p:spPr>
          <a:xfrm>
            <a:off x="5826914" y="3473670"/>
            <a:ext cx="2127000" cy="841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pic>
        <p:nvPicPr>
          <p:cNvPr id="934" name="Google Shape;934;p28"/>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935" name="Google Shape;935;p28"/>
          <p:cNvGrpSpPr/>
          <p:nvPr/>
        </p:nvGrpSpPr>
        <p:grpSpPr>
          <a:xfrm rot="-8099954">
            <a:off x="15431" y="-572435"/>
            <a:ext cx="1344367" cy="1995327"/>
            <a:chOff x="272875" y="1527563"/>
            <a:chExt cx="255950" cy="455000"/>
          </a:xfrm>
        </p:grpSpPr>
        <p:sp>
          <p:nvSpPr>
            <p:cNvPr id="936" name="Google Shape;936;p2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2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2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2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2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2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2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2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2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2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2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2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2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2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2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2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2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2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2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2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2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2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2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2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2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2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2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2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2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2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2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2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71" name="Google Shape;971;p28"/>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972" name="Google Shape;972;p28"/>
          <p:cNvPicPr preferRelativeResize="0"/>
          <p:nvPr/>
        </p:nvPicPr>
        <p:blipFill rotWithShape="1">
          <a:blip r:embed="rId4">
            <a:alphaModFix amt="76000"/>
          </a:blip>
          <a:srcRect b="0" l="0" r="0" t="0"/>
          <a:stretch/>
        </p:blipFill>
        <p:spPr>
          <a:xfrm rot="10754694">
            <a:off x="2497948" y="4487275"/>
            <a:ext cx="7605809" cy="2832381"/>
          </a:xfrm>
          <a:prstGeom prst="rect">
            <a:avLst/>
          </a:prstGeom>
          <a:noFill/>
          <a:ln>
            <a:noFill/>
          </a:ln>
        </p:spPr>
      </p:pic>
      <p:grpSp>
        <p:nvGrpSpPr>
          <p:cNvPr id="973" name="Google Shape;973;p28"/>
          <p:cNvGrpSpPr/>
          <p:nvPr/>
        </p:nvGrpSpPr>
        <p:grpSpPr>
          <a:xfrm flipH="1">
            <a:off x="-624375" y="3487614"/>
            <a:ext cx="1344377" cy="2469659"/>
            <a:chOff x="272875" y="1419395"/>
            <a:chExt cx="255950" cy="563168"/>
          </a:xfrm>
        </p:grpSpPr>
        <p:sp>
          <p:nvSpPr>
            <p:cNvPr id="974" name="Google Shape;974;p2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2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2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2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2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2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2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2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2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2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2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2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2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2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2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8"/>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28"/>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2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8"/>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2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2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2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2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2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8"/>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2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28"/>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28"/>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9" name="Google Shape;1009;p28"/>
          <p:cNvSpPr txBox="1"/>
          <p:nvPr>
            <p:ph idx="8"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010" name="Google Shape;1010;p28"/>
          <p:cNvSpPr/>
          <p:nvPr/>
        </p:nvSpPr>
        <p:spPr>
          <a:xfrm rot="3176794">
            <a:off x="7710596" y="4065984"/>
            <a:ext cx="2264986" cy="2165743"/>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1" name="Shape 1011"/>
        <p:cNvGrpSpPr/>
        <p:nvPr/>
      </p:nvGrpSpPr>
      <p:grpSpPr>
        <a:xfrm>
          <a:off x="0" y="0"/>
          <a:ext cx="0" cy="0"/>
          <a:chOff x="0" y="0"/>
          <a:chExt cx="0" cy="0"/>
        </a:xfrm>
      </p:grpSpPr>
      <p:sp>
        <p:nvSpPr>
          <p:cNvPr id="1012" name="Google Shape;1012;p29"/>
          <p:cNvSpPr txBox="1"/>
          <p:nvPr>
            <p:ph type="title"/>
          </p:nvPr>
        </p:nvSpPr>
        <p:spPr>
          <a:xfrm>
            <a:off x="720000" y="3314050"/>
            <a:ext cx="7704000" cy="1254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3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1_1">
    <p:spTree>
      <p:nvGrpSpPr>
        <p:cNvPr id="1013" name="Shape 1013"/>
        <p:cNvGrpSpPr/>
        <p:nvPr/>
      </p:nvGrpSpPr>
      <p:grpSpPr>
        <a:xfrm>
          <a:off x="0" y="0"/>
          <a:ext cx="0" cy="0"/>
          <a:chOff x="0" y="0"/>
          <a:chExt cx="0" cy="0"/>
        </a:xfrm>
      </p:grpSpPr>
      <p:pic>
        <p:nvPicPr>
          <p:cNvPr id="1014" name="Google Shape;1014;p30"/>
          <p:cNvPicPr preferRelativeResize="0"/>
          <p:nvPr/>
        </p:nvPicPr>
        <p:blipFill rotWithShape="1">
          <a:blip r:embed="rId2">
            <a:alphaModFix amt="66000"/>
          </a:blip>
          <a:srcRect b="0" l="0" r="0" t="0"/>
          <a:stretch/>
        </p:blipFill>
        <p:spPr>
          <a:xfrm flipH="1" rot="-2343514">
            <a:off x="-1641553" y="-1719908"/>
            <a:ext cx="3297389" cy="2276638"/>
          </a:xfrm>
          <a:prstGeom prst="rect">
            <a:avLst/>
          </a:prstGeom>
          <a:noFill/>
          <a:ln>
            <a:noFill/>
          </a:ln>
        </p:spPr>
      </p:pic>
      <p:grpSp>
        <p:nvGrpSpPr>
          <p:cNvPr id="1015" name="Google Shape;1015;p30"/>
          <p:cNvGrpSpPr/>
          <p:nvPr/>
        </p:nvGrpSpPr>
        <p:grpSpPr>
          <a:xfrm rot="-8099954">
            <a:off x="-459577" y="-1021623"/>
            <a:ext cx="1344367" cy="1995327"/>
            <a:chOff x="272875" y="1527563"/>
            <a:chExt cx="255950" cy="455000"/>
          </a:xfrm>
        </p:grpSpPr>
        <p:sp>
          <p:nvSpPr>
            <p:cNvPr id="1016" name="Google Shape;1016;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3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3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3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3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3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3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51" name="Google Shape;1051;p30"/>
          <p:cNvPicPr preferRelativeResize="0"/>
          <p:nvPr/>
        </p:nvPicPr>
        <p:blipFill rotWithShape="1">
          <a:blip r:embed="rId3">
            <a:alphaModFix amt="74000"/>
          </a:blip>
          <a:srcRect b="0" l="0" r="0" t="0"/>
          <a:stretch/>
        </p:blipFill>
        <p:spPr>
          <a:xfrm flipH="1" rot="4990199">
            <a:off x="-1127360" y="4108621"/>
            <a:ext cx="2894870" cy="2593321"/>
          </a:xfrm>
          <a:prstGeom prst="rect">
            <a:avLst/>
          </a:prstGeom>
          <a:noFill/>
          <a:ln>
            <a:noFill/>
          </a:ln>
        </p:spPr>
      </p:pic>
      <p:pic>
        <p:nvPicPr>
          <p:cNvPr id="1052" name="Google Shape;1052;p30"/>
          <p:cNvPicPr preferRelativeResize="0"/>
          <p:nvPr/>
        </p:nvPicPr>
        <p:blipFill rotWithShape="1">
          <a:blip r:embed="rId4">
            <a:alphaModFix amt="74000"/>
          </a:blip>
          <a:srcRect b="0" l="0" r="0" t="0"/>
          <a:stretch/>
        </p:blipFill>
        <p:spPr>
          <a:xfrm flipH="1" rot="4990199">
            <a:off x="7307615" y="-922016"/>
            <a:ext cx="2894870" cy="2593321"/>
          </a:xfrm>
          <a:prstGeom prst="rect">
            <a:avLst/>
          </a:prstGeom>
          <a:noFill/>
          <a:ln>
            <a:noFill/>
          </a:ln>
        </p:spPr>
      </p:pic>
      <p:sp>
        <p:nvSpPr>
          <p:cNvPr id="1053" name="Google Shape;1053;p30"/>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054" name="Google Shape;1054;p30"/>
          <p:cNvSpPr/>
          <p:nvPr/>
        </p:nvSpPr>
        <p:spPr>
          <a:xfrm flipH="1" rot="231922">
            <a:off x="7473457" y="-6437207"/>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5" name="Google Shape;1055;p30"/>
          <p:cNvPicPr preferRelativeResize="0"/>
          <p:nvPr/>
        </p:nvPicPr>
        <p:blipFill rotWithShape="1">
          <a:blip r:embed="rId2">
            <a:alphaModFix amt="66000"/>
          </a:blip>
          <a:srcRect b="0" l="0" r="0" t="0"/>
          <a:stretch/>
        </p:blipFill>
        <p:spPr>
          <a:xfrm flipH="1" rot="-2343514">
            <a:off x="7272347" y="3430567"/>
            <a:ext cx="3297389" cy="2276638"/>
          </a:xfrm>
          <a:prstGeom prst="rect">
            <a:avLst/>
          </a:prstGeom>
          <a:noFill/>
          <a:ln>
            <a:noFill/>
          </a:ln>
        </p:spPr>
      </p:pic>
      <p:grpSp>
        <p:nvGrpSpPr>
          <p:cNvPr id="1056" name="Google Shape;1056;p30"/>
          <p:cNvGrpSpPr/>
          <p:nvPr/>
        </p:nvGrpSpPr>
        <p:grpSpPr>
          <a:xfrm rot="-8099954">
            <a:off x="8454323" y="4128852"/>
            <a:ext cx="1344367" cy="1995327"/>
            <a:chOff x="272875" y="1527563"/>
            <a:chExt cx="255950" cy="455000"/>
          </a:xfrm>
        </p:grpSpPr>
        <p:sp>
          <p:nvSpPr>
            <p:cNvPr id="1057" name="Google Shape;1057;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3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3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3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3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3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3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92" name="Shape 1092"/>
        <p:cNvGrpSpPr/>
        <p:nvPr/>
      </p:nvGrpSpPr>
      <p:grpSpPr>
        <a:xfrm>
          <a:off x="0" y="0"/>
          <a:ext cx="0" cy="0"/>
          <a:chOff x="0" y="0"/>
          <a:chExt cx="0" cy="0"/>
        </a:xfrm>
      </p:grpSpPr>
      <p:sp>
        <p:nvSpPr>
          <p:cNvPr id="1093" name="Google Shape;1093;p31"/>
          <p:cNvSpPr txBox="1"/>
          <p:nvPr>
            <p:ph idx="1" type="subTitle"/>
          </p:nvPr>
        </p:nvSpPr>
        <p:spPr>
          <a:xfrm>
            <a:off x="1944337" y="3168343"/>
            <a:ext cx="1532400" cy="47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1" sz="1600">
                <a:latin typeface="Josefin Sans"/>
                <a:ea typeface="Josefin Sans"/>
                <a:cs typeface="Josefin Sans"/>
                <a:sym typeface="Josefin Sans"/>
              </a:defRPr>
            </a:lvl1pPr>
            <a:lvl2pPr lvl="1" algn="ctr">
              <a:lnSpc>
                <a:spcPct val="100000"/>
              </a:lnSpc>
              <a:spcBef>
                <a:spcPts val="0"/>
              </a:spcBef>
              <a:spcAft>
                <a:spcPts val="0"/>
              </a:spcAft>
              <a:buSzPts val="1400"/>
              <a:buNone/>
              <a:defRPr b="1" sz="1600">
                <a:latin typeface="Josefin Sans"/>
                <a:ea typeface="Josefin Sans"/>
                <a:cs typeface="Josefin Sans"/>
                <a:sym typeface="Josefin Sans"/>
              </a:defRPr>
            </a:lvl2pPr>
            <a:lvl3pPr lvl="2" algn="ctr">
              <a:lnSpc>
                <a:spcPct val="100000"/>
              </a:lnSpc>
              <a:spcBef>
                <a:spcPts val="0"/>
              </a:spcBef>
              <a:spcAft>
                <a:spcPts val="0"/>
              </a:spcAft>
              <a:buSzPts val="1400"/>
              <a:buNone/>
              <a:defRPr b="1" sz="1600">
                <a:latin typeface="Josefin Sans"/>
                <a:ea typeface="Josefin Sans"/>
                <a:cs typeface="Josefin Sans"/>
                <a:sym typeface="Josefin Sans"/>
              </a:defRPr>
            </a:lvl3pPr>
            <a:lvl4pPr lvl="3" algn="ctr">
              <a:lnSpc>
                <a:spcPct val="100000"/>
              </a:lnSpc>
              <a:spcBef>
                <a:spcPts val="0"/>
              </a:spcBef>
              <a:spcAft>
                <a:spcPts val="0"/>
              </a:spcAft>
              <a:buSzPts val="1400"/>
              <a:buNone/>
              <a:defRPr b="1" sz="1600">
                <a:latin typeface="Josefin Sans"/>
                <a:ea typeface="Josefin Sans"/>
                <a:cs typeface="Josefin Sans"/>
                <a:sym typeface="Josefin Sans"/>
              </a:defRPr>
            </a:lvl4pPr>
            <a:lvl5pPr lvl="4" algn="ctr">
              <a:lnSpc>
                <a:spcPct val="100000"/>
              </a:lnSpc>
              <a:spcBef>
                <a:spcPts val="0"/>
              </a:spcBef>
              <a:spcAft>
                <a:spcPts val="0"/>
              </a:spcAft>
              <a:buSzPts val="1400"/>
              <a:buNone/>
              <a:defRPr b="1" sz="1600">
                <a:latin typeface="Josefin Sans"/>
                <a:ea typeface="Josefin Sans"/>
                <a:cs typeface="Josefin Sans"/>
                <a:sym typeface="Josefin Sans"/>
              </a:defRPr>
            </a:lvl5pPr>
            <a:lvl6pPr lvl="5" algn="ctr">
              <a:lnSpc>
                <a:spcPct val="100000"/>
              </a:lnSpc>
              <a:spcBef>
                <a:spcPts val="0"/>
              </a:spcBef>
              <a:spcAft>
                <a:spcPts val="0"/>
              </a:spcAft>
              <a:buSzPts val="1400"/>
              <a:buNone/>
              <a:defRPr b="1" sz="1600">
                <a:latin typeface="Josefin Sans"/>
                <a:ea typeface="Josefin Sans"/>
                <a:cs typeface="Josefin Sans"/>
                <a:sym typeface="Josefin Sans"/>
              </a:defRPr>
            </a:lvl6pPr>
            <a:lvl7pPr lvl="6" algn="ctr">
              <a:lnSpc>
                <a:spcPct val="100000"/>
              </a:lnSpc>
              <a:spcBef>
                <a:spcPts val="0"/>
              </a:spcBef>
              <a:spcAft>
                <a:spcPts val="0"/>
              </a:spcAft>
              <a:buSzPts val="1400"/>
              <a:buNone/>
              <a:defRPr b="1" sz="1600">
                <a:latin typeface="Josefin Sans"/>
                <a:ea typeface="Josefin Sans"/>
                <a:cs typeface="Josefin Sans"/>
                <a:sym typeface="Josefin Sans"/>
              </a:defRPr>
            </a:lvl7pPr>
            <a:lvl8pPr lvl="7" algn="ctr">
              <a:lnSpc>
                <a:spcPct val="100000"/>
              </a:lnSpc>
              <a:spcBef>
                <a:spcPts val="0"/>
              </a:spcBef>
              <a:spcAft>
                <a:spcPts val="0"/>
              </a:spcAft>
              <a:buSzPts val="1400"/>
              <a:buNone/>
              <a:defRPr b="1" sz="1600">
                <a:latin typeface="Josefin Sans"/>
                <a:ea typeface="Josefin Sans"/>
                <a:cs typeface="Josefin Sans"/>
                <a:sym typeface="Josefin Sans"/>
              </a:defRPr>
            </a:lvl8pPr>
            <a:lvl9pPr lvl="8" algn="ctr">
              <a:lnSpc>
                <a:spcPct val="100000"/>
              </a:lnSpc>
              <a:spcBef>
                <a:spcPts val="0"/>
              </a:spcBef>
              <a:spcAft>
                <a:spcPts val="0"/>
              </a:spcAft>
              <a:buSzPts val="1400"/>
              <a:buNone/>
              <a:defRPr b="1" sz="1600">
                <a:latin typeface="Josefin Sans"/>
                <a:ea typeface="Josefin Sans"/>
                <a:cs typeface="Josefin Sans"/>
                <a:sym typeface="Josefin Sans"/>
              </a:defRPr>
            </a:lvl9pPr>
          </a:lstStyle>
          <a:p/>
        </p:txBody>
      </p:sp>
      <p:sp>
        <p:nvSpPr>
          <p:cNvPr id="1094" name="Google Shape;1094;p31"/>
          <p:cNvSpPr txBox="1"/>
          <p:nvPr>
            <p:ph idx="2" type="subTitle"/>
          </p:nvPr>
        </p:nvSpPr>
        <p:spPr>
          <a:xfrm>
            <a:off x="1381688" y="3559333"/>
            <a:ext cx="2657700" cy="10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95" name="Google Shape;1095;p31"/>
          <p:cNvSpPr txBox="1"/>
          <p:nvPr>
            <p:ph idx="3" type="subTitle"/>
          </p:nvPr>
        </p:nvSpPr>
        <p:spPr>
          <a:xfrm flipH="1">
            <a:off x="5667265" y="3168343"/>
            <a:ext cx="1532400" cy="47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1" sz="1600">
                <a:latin typeface="Josefin Sans"/>
                <a:ea typeface="Josefin Sans"/>
                <a:cs typeface="Josefin Sans"/>
                <a:sym typeface="Josefin Sans"/>
              </a:defRPr>
            </a:lvl1pPr>
            <a:lvl2pPr lvl="1" algn="ctr">
              <a:lnSpc>
                <a:spcPct val="100000"/>
              </a:lnSpc>
              <a:spcBef>
                <a:spcPts val="0"/>
              </a:spcBef>
              <a:spcAft>
                <a:spcPts val="0"/>
              </a:spcAft>
              <a:buSzPts val="1400"/>
              <a:buNone/>
              <a:defRPr b="1" sz="1600">
                <a:latin typeface="Josefin Sans"/>
                <a:ea typeface="Josefin Sans"/>
                <a:cs typeface="Josefin Sans"/>
                <a:sym typeface="Josefin Sans"/>
              </a:defRPr>
            </a:lvl2pPr>
            <a:lvl3pPr lvl="2" algn="ctr">
              <a:lnSpc>
                <a:spcPct val="100000"/>
              </a:lnSpc>
              <a:spcBef>
                <a:spcPts val="0"/>
              </a:spcBef>
              <a:spcAft>
                <a:spcPts val="0"/>
              </a:spcAft>
              <a:buSzPts val="1400"/>
              <a:buNone/>
              <a:defRPr b="1" sz="1600">
                <a:latin typeface="Josefin Sans"/>
                <a:ea typeface="Josefin Sans"/>
                <a:cs typeface="Josefin Sans"/>
                <a:sym typeface="Josefin Sans"/>
              </a:defRPr>
            </a:lvl3pPr>
            <a:lvl4pPr lvl="3" algn="ctr">
              <a:lnSpc>
                <a:spcPct val="100000"/>
              </a:lnSpc>
              <a:spcBef>
                <a:spcPts val="0"/>
              </a:spcBef>
              <a:spcAft>
                <a:spcPts val="0"/>
              </a:spcAft>
              <a:buSzPts val="1400"/>
              <a:buNone/>
              <a:defRPr b="1" sz="1600">
                <a:latin typeface="Josefin Sans"/>
                <a:ea typeface="Josefin Sans"/>
                <a:cs typeface="Josefin Sans"/>
                <a:sym typeface="Josefin Sans"/>
              </a:defRPr>
            </a:lvl4pPr>
            <a:lvl5pPr lvl="4" algn="ctr">
              <a:lnSpc>
                <a:spcPct val="100000"/>
              </a:lnSpc>
              <a:spcBef>
                <a:spcPts val="0"/>
              </a:spcBef>
              <a:spcAft>
                <a:spcPts val="0"/>
              </a:spcAft>
              <a:buSzPts val="1400"/>
              <a:buNone/>
              <a:defRPr b="1" sz="1600">
                <a:latin typeface="Josefin Sans"/>
                <a:ea typeface="Josefin Sans"/>
                <a:cs typeface="Josefin Sans"/>
                <a:sym typeface="Josefin Sans"/>
              </a:defRPr>
            </a:lvl5pPr>
            <a:lvl6pPr lvl="5" algn="ctr">
              <a:lnSpc>
                <a:spcPct val="100000"/>
              </a:lnSpc>
              <a:spcBef>
                <a:spcPts val="0"/>
              </a:spcBef>
              <a:spcAft>
                <a:spcPts val="0"/>
              </a:spcAft>
              <a:buSzPts val="1400"/>
              <a:buNone/>
              <a:defRPr b="1" sz="1600">
                <a:latin typeface="Josefin Sans"/>
                <a:ea typeface="Josefin Sans"/>
                <a:cs typeface="Josefin Sans"/>
                <a:sym typeface="Josefin Sans"/>
              </a:defRPr>
            </a:lvl6pPr>
            <a:lvl7pPr lvl="6" algn="ctr">
              <a:lnSpc>
                <a:spcPct val="100000"/>
              </a:lnSpc>
              <a:spcBef>
                <a:spcPts val="0"/>
              </a:spcBef>
              <a:spcAft>
                <a:spcPts val="0"/>
              </a:spcAft>
              <a:buSzPts val="1400"/>
              <a:buNone/>
              <a:defRPr b="1" sz="1600">
                <a:latin typeface="Josefin Sans"/>
                <a:ea typeface="Josefin Sans"/>
                <a:cs typeface="Josefin Sans"/>
                <a:sym typeface="Josefin Sans"/>
              </a:defRPr>
            </a:lvl7pPr>
            <a:lvl8pPr lvl="7" algn="ctr">
              <a:lnSpc>
                <a:spcPct val="100000"/>
              </a:lnSpc>
              <a:spcBef>
                <a:spcPts val="0"/>
              </a:spcBef>
              <a:spcAft>
                <a:spcPts val="0"/>
              </a:spcAft>
              <a:buSzPts val="1400"/>
              <a:buNone/>
              <a:defRPr b="1" sz="1600">
                <a:latin typeface="Josefin Sans"/>
                <a:ea typeface="Josefin Sans"/>
                <a:cs typeface="Josefin Sans"/>
                <a:sym typeface="Josefin Sans"/>
              </a:defRPr>
            </a:lvl8pPr>
            <a:lvl9pPr lvl="8" algn="ctr">
              <a:lnSpc>
                <a:spcPct val="100000"/>
              </a:lnSpc>
              <a:spcBef>
                <a:spcPts val="0"/>
              </a:spcBef>
              <a:spcAft>
                <a:spcPts val="0"/>
              </a:spcAft>
              <a:buSzPts val="1400"/>
              <a:buNone/>
              <a:defRPr b="1" sz="1600">
                <a:latin typeface="Josefin Sans"/>
                <a:ea typeface="Josefin Sans"/>
                <a:cs typeface="Josefin Sans"/>
                <a:sym typeface="Josefin Sans"/>
              </a:defRPr>
            </a:lvl9pPr>
          </a:lstStyle>
          <a:p/>
        </p:txBody>
      </p:sp>
      <p:sp>
        <p:nvSpPr>
          <p:cNvPr id="1096" name="Google Shape;1096;p31"/>
          <p:cNvSpPr txBox="1"/>
          <p:nvPr>
            <p:ph idx="4" type="subTitle"/>
          </p:nvPr>
        </p:nvSpPr>
        <p:spPr>
          <a:xfrm flipH="1">
            <a:off x="5104613" y="3559333"/>
            <a:ext cx="2657700" cy="10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1097" name="Google Shape;1097;p31"/>
          <p:cNvPicPr preferRelativeResize="0"/>
          <p:nvPr/>
        </p:nvPicPr>
        <p:blipFill rotWithShape="1">
          <a:blip r:embed="rId2">
            <a:alphaModFix amt="47000"/>
          </a:blip>
          <a:srcRect b="0" l="0" r="0" t="0"/>
          <a:stretch/>
        </p:blipFill>
        <p:spPr>
          <a:xfrm rot="4139108">
            <a:off x="-1716814" y="3950736"/>
            <a:ext cx="2989903" cy="2468227"/>
          </a:xfrm>
          <a:prstGeom prst="rect">
            <a:avLst/>
          </a:prstGeom>
          <a:noFill/>
          <a:ln>
            <a:noFill/>
          </a:ln>
        </p:spPr>
      </p:pic>
      <p:grpSp>
        <p:nvGrpSpPr>
          <p:cNvPr id="1098" name="Google Shape;1098;p31"/>
          <p:cNvGrpSpPr/>
          <p:nvPr/>
        </p:nvGrpSpPr>
        <p:grpSpPr>
          <a:xfrm rot="-987768">
            <a:off x="-414533" y="3230134"/>
            <a:ext cx="1344359" cy="1995308"/>
            <a:chOff x="272875" y="1527563"/>
            <a:chExt cx="255950" cy="455000"/>
          </a:xfrm>
        </p:grpSpPr>
        <p:sp>
          <p:nvSpPr>
            <p:cNvPr id="1099" name="Google Shape;1099;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3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3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3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3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3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3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34" name="Google Shape;1134;p31"/>
          <p:cNvPicPr preferRelativeResize="0"/>
          <p:nvPr/>
        </p:nvPicPr>
        <p:blipFill rotWithShape="1">
          <a:blip r:embed="rId3">
            <a:alphaModFix amt="74000"/>
          </a:blip>
          <a:srcRect b="0" l="0" r="0" t="0"/>
          <a:stretch/>
        </p:blipFill>
        <p:spPr>
          <a:xfrm flipH="1" rot="-1197527">
            <a:off x="8254668" y="3888189"/>
            <a:ext cx="2894871" cy="2593322"/>
          </a:xfrm>
          <a:prstGeom prst="rect">
            <a:avLst/>
          </a:prstGeom>
          <a:noFill/>
          <a:ln>
            <a:noFill/>
          </a:ln>
        </p:spPr>
      </p:pic>
      <p:pic>
        <p:nvPicPr>
          <p:cNvPr id="1135" name="Google Shape;1135;p31"/>
          <p:cNvPicPr preferRelativeResize="0"/>
          <p:nvPr/>
        </p:nvPicPr>
        <p:blipFill rotWithShape="1">
          <a:blip r:embed="rId4">
            <a:alphaModFix amt="58000"/>
          </a:blip>
          <a:srcRect b="0" l="0" r="0" t="0"/>
          <a:stretch/>
        </p:blipFill>
        <p:spPr>
          <a:xfrm rot="-9314708">
            <a:off x="-1515506" y="-1274402"/>
            <a:ext cx="1787180" cy="4287365"/>
          </a:xfrm>
          <a:prstGeom prst="rect">
            <a:avLst/>
          </a:prstGeom>
          <a:noFill/>
          <a:ln>
            <a:noFill/>
          </a:ln>
        </p:spPr>
      </p:pic>
      <p:pic>
        <p:nvPicPr>
          <p:cNvPr id="1136" name="Google Shape;1136;p31"/>
          <p:cNvPicPr preferRelativeResize="0"/>
          <p:nvPr/>
        </p:nvPicPr>
        <p:blipFill rotWithShape="1">
          <a:blip r:embed="rId5">
            <a:alphaModFix amt="76000"/>
          </a:blip>
          <a:srcRect b="0" l="0" r="0" t="0"/>
          <a:stretch/>
        </p:blipFill>
        <p:spPr>
          <a:xfrm rot="394092">
            <a:off x="2157624" y="-1359156"/>
            <a:ext cx="5296602" cy="1972438"/>
          </a:xfrm>
          <a:prstGeom prst="rect">
            <a:avLst/>
          </a:prstGeom>
          <a:noFill/>
          <a:ln>
            <a:noFill/>
          </a:ln>
        </p:spPr>
      </p:pic>
      <p:pic>
        <p:nvPicPr>
          <p:cNvPr id="1137" name="Google Shape;1137;p31"/>
          <p:cNvPicPr preferRelativeResize="0"/>
          <p:nvPr/>
        </p:nvPicPr>
        <p:blipFill rotWithShape="1">
          <a:blip r:embed="rId6">
            <a:alphaModFix amt="62000"/>
          </a:blip>
          <a:srcRect b="0" l="0" r="0" t="0"/>
          <a:stretch/>
        </p:blipFill>
        <p:spPr>
          <a:xfrm flipH="1" rot="6551349">
            <a:off x="7493893" y="-756657"/>
            <a:ext cx="2894870" cy="2593321"/>
          </a:xfrm>
          <a:prstGeom prst="rect">
            <a:avLst/>
          </a:prstGeom>
          <a:noFill/>
          <a:ln>
            <a:noFill/>
          </a:ln>
        </p:spPr>
      </p:pic>
      <p:grpSp>
        <p:nvGrpSpPr>
          <p:cNvPr id="1138" name="Google Shape;1138;p31"/>
          <p:cNvGrpSpPr/>
          <p:nvPr/>
        </p:nvGrpSpPr>
        <p:grpSpPr>
          <a:xfrm rot="8100046">
            <a:off x="8172668" y="-457651"/>
            <a:ext cx="1344367" cy="1995327"/>
            <a:chOff x="272875" y="1527563"/>
            <a:chExt cx="255950" cy="455000"/>
          </a:xfrm>
        </p:grpSpPr>
        <p:sp>
          <p:nvSpPr>
            <p:cNvPr id="1139" name="Google Shape;1139;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3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3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3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3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3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3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4" name="Google Shape;1174;p31"/>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175" name="Google Shape;1175;p31"/>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31"/>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7" name="Shape 1177"/>
        <p:cNvGrpSpPr/>
        <p:nvPr/>
      </p:nvGrpSpPr>
      <p:grpSpPr>
        <a:xfrm>
          <a:off x="0" y="0"/>
          <a:ext cx="0" cy="0"/>
          <a:chOff x="0" y="0"/>
          <a:chExt cx="0" cy="0"/>
        </a:xfrm>
      </p:grpSpPr>
      <p:pic>
        <p:nvPicPr>
          <p:cNvPr id="1178" name="Google Shape;1178;p32"/>
          <p:cNvPicPr preferRelativeResize="0"/>
          <p:nvPr/>
        </p:nvPicPr>
        <p:blipFill rotWithShape="1">
          <a:blip r:embed="rId2">
            <a:alphaModFix amt="66000"/>
          </a:blip>
          <a:srcRect b="0" l="0" r="0" t="0"/>
          <a:stretch/>
        </p:blipFill>
        <p:spPr>
          <a:xfrm flipH="1" rot="1326164">
            <a:off x="2960862" y="1361553"/>
            <a:ext cx="3222304" cy="2224797"/>
          </a:xfrm>
          <a:prstGeom prst="rect">
            <a:avLst/>
          </a:prstGeom>
          <a:noFill/>
          <a:ln>
            <a:noFill/>
          </a:ln>
        </p:spPr>
      </p:pic>
      <p:pic>
        <p:nvPicPr>
          <p:cNvPr id="1179" name="Google Shape;1179;p32"/>
          <p:cNvPicPr preferRelativeResize="0"/>
          <p:nvPr/>
        </p:nvPicPr>
        <p:blipFill rotWithShape="1">
          <a:blip r:embed="rId3">
            <a:alphaModFix amt="47000"/>
          </a:blip>
          <a:srcRect b="0" l="0" r="0" t="0"/>
          <a:stretch/>
        </p:blipFill>
        <p:spPr>
          <a:xfrm rot="1331770">
            <a:off x="-1977764" y="3821949"/>
            <a:ext cx="2989902" cy="2468226"/>
          </a:xfrm>
          <a:prstGeom prst="rect">
            <a:avLst/>
          </a:prstGeom>
          <a:noFill/>
          <a:ln>
            <a:noFill/>
          </a:ln>
        </p:spPr>
      </p:pic>
      <p:grpSp>
        <p:nvGrpSpPr>
          <p:cNvPr id="1180" name="Google Shape;1180;p32"/>
          <p:cNvGrpSpPr/>
          <p:nvPr/>
        </p:nvGrpSpPr>
        <p:grpSpPr>
          <a:xfrm rot="-987768">
            <a:off x="-733895" y="3875634"/>
            <a:ext cx="1344359" cy="1995308"/>
            <a:chOff x="272875" y="1527563"/>
            <a:chExt cx="255950" cy="455000"/>
          </a:xfrm>
        </p:grpSpPr>
        <p:sp>
          <p:nvSpPr>
            <p:cNvPr id="1181" name="Google Shape;1181;p3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3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3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3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3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3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3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3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3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3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3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3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3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3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3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3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3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3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3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3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3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3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3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3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3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3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3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3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3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3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3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3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3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3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3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16" name="Google Shape;1216;p32"/>
          <p:cNvPicPr preferRelativeResize="0"/>
          <p:nvPr/>
        </p:nvPicPr>
        <p:blipFill rotWithShape="1">
          <a:blip r:embed="rId4">
            <a:alphaModFix amt="74000"/>
          </a:blip>
          <a:srcRect b="0" l="0" r="0" t="0"/>
          <a:stretch/>
        </p:blipFill>
        <p:spPr>
          <a:xfrm flipH="1">
            <a:off x="7809444" y="4139664"/>
            <a:ext cx="2894870" cy="2593321"/>
          </a:xfrm>
          <a:prstGeom prst="rect">
            <a:avLst/>
          </a:prstGeom>
          <a:noFill/>
          <a:ln>
            <a:noFill/>
          </a:ln>
        </p:spPr>
      </p:pic>
      <p:pic>
        <p:nvPicPr>
          <p:cNvPr id="1217" name="Google Shape;1217;p32"/>
          <p:cNvPicPr preferRelativeResize="0"/>
          <p:nvPr/>
        </p:nvPicPr>
        <p:blipFill rotWithShape="1">
          <a:blip r:embed="rId5">
            <a:alphaModFix amt="62000"/>
          </a:blip>
          <a:srcRect b="0" l="0" r="0" t="0"/>
          <a:stretch/>
        </p:blipFill>
        <p:spPr>
          <a:xfrm flipH="1" rot="9368145">
            <a:off x="-1509155" y="-1246007"/>
            <a:ext cx="2894870" cy="2593321"/>
          </a:xfrm>
          <a:prstGeom prst="rect">
            <a:avLst/>
          </a:prstGeom>
          <a:noFill/>
          <a:ln>
            <a:noFill/>
          </a:ln>
        </p:spPr>
      </p:pic>
      <p:grpSp>
        <p:nvGrpSpPr>
          <p:cNvPr id="1218" name="Google Shape;1218;p32"/>
          <p:cNvGrpSpPr/>
          <p:nvPr/>
        </p:nvGrpSpPr>
        <p:grpSpPr>
          <a:xfrm rot="5400065">
            <a:off x="8667137" y="-1129839"/>
            <a:ext cx="1344377" cy="1995312"/>
            <a:chOff x="272875" y="1527563"/>
            <a:chExt cx="255950" cy="455000"/>
          </a:xfrm>
        </p:grpSpPr>
        <p:sp>
          <p:nvSpPr>
            <p:cNvPr id="1219" name="Google Shape;1219;p3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3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3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3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3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3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3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3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3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3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3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3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3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3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3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3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3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3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3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3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3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3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3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3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3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3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3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3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3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3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3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3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3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3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3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4" name="Google Shape;1254;p32"/>
          <p:cNvSpPr txBox="1"/>
          <p:nvPr>
            <p:ph type="title"/>
          </p:nvPr>
        </p:nvSpPr>
        <p:spPr>
          <a:xfrm>
            <a:off x="3566522" y="1727900"/>
            <a:ext cx="2028900" cy="17145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30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1255" name="Google Shape;1255;p32"/>
          <p:cNvPicPr preferRelativeResize="0"/>
          <p:nvPr/>
        </p:nvPicPr>
        <p:blipFill rotWithShape="1">
          <a:blip r:embed="rId3">
            <a:alphaModFix amt="47000"/>
          </a:blip>
          <a:srcRect b="0" l="0" r="0" t="0"/>
          <a:stretch/>
        </p:blipFill>
        <p:spPr>
          <a:xfrm rot="-10643014">
            <a:off x="7943421" y="-1509312"/>
            <a:ext cx="2989903" cy="2468227"/>
          </a:xfrm>
          <a:prstGeom prst="rect">
            <a:avLst/>
          </a:prstGeom>
          <a:noFill/>
          <a:ln>
            <a:noFill/>
          </a:ln>
        </p:spPr>
      </p:pic>
      <p:sp>
        <p:nvSpPr>
          <p:cNvPr id="1256" name="Google Shape;1256;p32"/>
          <p:cNvSpPr/>
          <p:nvPr/>
        </p:nvSpPr>
        <p:spPr>
          <a:xfrm rot="-7373435">
            <a:off x="3439495" y="5025020"/>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57" name="Shape 1257"/>
        <p:cNvGrpSpPr/>
        <p:nvPr/>
      </p:nvGrpSpPr>
      <p:grpSpPr>
        <a:xfrm>
          <a:off x="0" y="0"/>
          <a:ext cx="0" cy="0"/>
          <a:chOff x="0" y="0"/>
          <a:chExt cx="0" cy="0"/>
        </a:xfrm>
      </p:grpSpPr>
      <p:pic>
        <p:nvPicPr>
          <p:cNvPr id="1258" name="Google Shape;1258;p33"/>
          <p:cNvPicPr preferRelativeResize="0"/>
          <p:nvPr/>
        </p:nvPicPr>
        <p:blipFill rotWithShape="1">
          <a:blip r:embed="rId2">
            <a:alphaModFix amt="74000"/>
          </a:blip>
          <a:srcRect b="0" l="0" r="0" t="0"/>
          <a:stretch/>
        </p:blipFill>
        <p:spPr>
          <a:xfrm flipH="1" rot="-10162003">
            <a:off x="301118" y="56641"/>
            <a:ext cx="2894871" cy="2593322"/>
          </a:xfrm>
          <a:prstGeom prst="rect">
            <a:avLst/>
          </a:prstGeom>
          <a:noFill/>
          <a:ln>
            <a:noFill/>
          </a:ln>
        </p:spPr>
      </p:pic>
      <p:pic>
        <p:nvPicPr>
          <p:cNvPr id="1259" name="Google Shape;1259;p33"/>
          <p:cNvPicPr preferRelativeResize="0"/>
          <p:nvPr/>
        </p:nvPicPr>
        <p:blipFill rotWithShape="1">
          <a:blip r:embed="rId3">
            <a:alphaModFix amt="33000"/>
          </a:blip>
          <a:srcRect b="0" l="0" r="0" t="0"/>
          <a:stretch/>
        </p:blipFill>
        <p:spPr>
          <a:xfrm flipH="1" rot="10800000">
            <a:off x="2309117" y="4"/>
            <a:ext cx="6114874" cy="5143500"/>
          </a:xfrm>
          <a:prstGeom prst="rect">
            <a:avLst/>
          </a:prstGeom>
          <a:noFill/>
          <a:ln>
            <a:noFill/>
          </a:ln>
        </p:spPr>
      </p:pic>
      <p:pic>
        <p:nvPicPr>
          <p:cNvPr id="1260" name="Google Shape;1260;p33"/>
          <p:cNvPicPr preferRelativeResize="0"/>
          <p:nvPr/>
        </p:nvPicPr>
        <p:blipFill rotWithShape="1">
          <a:blip r:embed="rId4">
            <a:alphaModFix amt="58000"/>
          </a:blip>
          <a:srcRect b="0" l="0" r="0" t="0"/>
          <a:stretch/>
        </p:blipFill>
        <p:spPr>
          <a:xfrm rot="-8962532">
            <a:off x="7553885" y="2352524"/>
            <a:ext cx="1462806" cy="3509154"/>
          </a:xfrm>
          <a:prstGeom prst="rect">
            <a:avLst/>
          </a:prstGeom>
          <a:noFill/>
          <a:ln>
            <a:noFill/>
          </a:ln>
        </p:spPr>
      </p:pic>
      <p:pic>
        <p:nvPicPr>
          <p:cNvPr id="1261" name="Google Shape;1261;p33"/>
          <p:cNvPicPr preferRelativeResize="0"/>
          <p:nvPr/>
        </p:nvPicPr>
        <p:blipFill rotWithShape="1">
          <a:blip r:embed="rId5">
            <a:alphaModFix amt="62000"/>
          </a:blip>
          <a:srcRect b="0" l="0" r="0" t="0"/>
          <a:stretch/>
        </p:blipFill>
        <p:spPr>
          <a:xfrm flipH="1" rot="-10162003">
            <a:off x="-1091107" y="-1133759"/>
            <a:ext cx="2894871" cy="2593322"/>
          </a:xfrm>
          <a:prstGeom prst="rect">
            <a:avLst/>
          </a:prstGeom>
          <a:noFill/>
          <a:ln>
            <a:noFill/>
          </a:ln>
        </p:spPr>
      </p:pic>
      <p:sp>
        <p:nvSpPr>
          <p:cNvPr id="1262" name="Google Shape;1262;p33"/>
          <p:cNvSpPr/>
          <p:nvPr/>
        </p:nvSpPr>
        <p:spPr>
          <a:xfrm rot="-6681487">
            <a:off x="8044372" y="2590906"/>
            <a:ext cx="2265023" cy="2165778"/>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3" name="Google Shape;1263;p33"/>
          <p:cNvGrpSpPr/>
          <p:nvPr/>
        </p:nvGrpSpPr>
        <p:grpSpPr>
          <a:xfrm rot="8100046">
            <a:off x="-12030" y="3450661"/>
            <a:ext cx="1344367" cy="1995327"/>
            <a:chOff x="272875" y="1527563"/>
            <a:chExt cx="255950" cy="455000"/>
          </a:xfrm>
        </p:grpSpPr>
        <p:sp>
          <p:nvSpPr>
            <p:cNvPr id="1264" name="Google Shape;1264;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3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3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3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3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3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3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9" name="Google Shape;1299;p33"/>
          <p:cNvGrpSpPr/>
          <p:nvPr/>
        </p:nvGrpSpPr>
        <p:grpSpPr>
          <a:xfrm rot="-987768">
            <a:off x="7751817" y="-266278"/>
            <a:ext cx="1344359" cy="1995308"/>
            <a:chOff x="272875" y="1527563"/>
            <a:chExt cx="255950" cy="455000"/>
          </a:xfrm>
        </p:grpSpPr>
        <p:sp>
          <p:nvSpPr>
            <p:cNvPr id="1300" name="Google Shape;1300;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3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3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3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3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3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3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35" name="Google Shape;1335;p33"/>
          <p:cNvPicPr preferRelativeResize="0"/>
          <p:nvPr/>
        </p:nvPicPr>
        <p:blipFill rotWithShape="1">
          <a:blip r:embed="rId6">
            <a:alphaModFix amt="62000"/>
          </a:blip>
          <a:srcRect b="0" l="0" r="0" t="0"/>
          <a:stretch/>
        </p:blipFill>
        <p:spPr>
          <a:xfrm rot="5400000">
            <a:off x="1054424" y="-334421"/>
            <a:ext cx="4474637" cy="5143502"/>
          </a:xfrm>
          <a:prstGeom prst="rect">
            <a:avLst/>
          </a:prstGeom>
          <a:noFill/>
          <a:ln>
            <a:noFill/>
          </a:ln>
        </p:spPr>
      </p:pic>
      <p:sp>
        <p:nvSpPr>
          <p:cNvPr id="1336" name="Google Shape;1336;p33"/>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37" name="Google Shape;1337;p33"/>
          <p:cNvSpPr/>
          <p:nvPr/>
        </p:nvSpPr>
        <p:spPr>
          <a:xfrm flipH="1" rot="231922">
            <a:off x="-1189243" y="-346558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BLANK_1_1_1_2_1_1">
    <p:spTree>
      <p:nvGrpSpPr>
        <p:cNvPr id="1338" name="Shape 1338"/>
        <p:cNvGrpSpPr/>
        <p:nvPr/>
      </p:nvGrpSpPr>
      <p:grpSpPr>
        <a:xfrm>
          <a:off x="0" y="0"/>
          <a:ext cx="0" cy="0"/>
          <a:chOff x="0" y="0"/>
          <a:chExt cx="0" cy="0"/>
        </a:xfrm>
      </p:grpSpPr>
      <p:pic>
        <p:nvPicPr>
          <p:cNvPr id="1339" name="Google Shape;1339;p34"/>
          <p:cNvPicPr preferRelativeResize="0"/>
          <p:nvPr/>
        </p:nvPicPr>
        <p:blipFill rotWithShape="1">
          <a:blip r:embed="rId2">
            <a:alphaModFix amt="66000"/>
          </a:blip>
          <a:srcRect b="0" l="0" r="0" t="0"/>
          <a:stretch/>
        </p:blipFill>
        <p:spPr>
          <a:xfrm flipH="1" rot="-2343514">
            <a:off x="-1156226" y="-1467160"/>
            <a:ext cx="3297389" cy="2276638"/>
          </a:xfrm>
          <a:prstGeom prst="rect">
            <a:avLst/>
          </a:prstGeom>
          <a:noFill/>
          <a:ln>
            <a:noFill/>
          </a:ln>
        </p:spPr>
      </p:pic>
      <p:pic>
        <p:nvPicPr>
          <p:cNvPr id="1340" name="Google Shape;1340;p34"/>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grpSp>
        <p:nvGrpSpPr>
          <p:cNvPr id="1341" name="Google Shape;1341;p34"/>
          <p:cNvGrpSpPr/>
          <p:nvPr/>
        </p:nvGrpSpPr>
        <p:grpSpPr>
          <a:xfrm rot="-8099954">
            <a:off x="25750" y="-768875"/>
            <a:ext cx="1344367" cy="1995327"/>
            <a:chOff x="272875" y="1527563"/>
            <a:chExt cx="255950" cy="455000"/>
          </a:xfrm>
        </p:grpSpPr>
        <p:sp>
          <p:nvSpPr>
            <p:cNvPr id="1342" name="Google Shape;1342;p3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3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3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3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3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3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3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3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3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3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3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3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3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3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3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3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3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3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3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3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3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3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3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3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3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3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3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3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3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3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3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3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3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3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3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77" name="Google Shape;1377;p34"/>
          <p:cNvPicPr preferRelativeResize="0"/>
          <p:nvPr/>
        </p:nvPicPr>
        <p:blipFill rotWithShape="1">
          <a:blip r:embed="rId3">
            <a:alphaModFix amt="74000"/>
          </a:blip>
          <a:srcRect b="0" l="0" r="0" t="0"/>
          <a:stretch/>
        </p:blipFill>
        <p:spPr>
          <a:xfrm flipH="1" rot="-6814727">
            <a:off x="7454267" y="-1182806"/>
            <a:ext cx="2894871" cy="2593322"/>
          </a:xfrm>
          <a:prstGeom prst="rect">
            <a:avLst/>
          </a:prstGeom>
          <a:noFill/>
          <a:ln>
            <a:noFill/>
          </a:ln>
        </p:spPr>
      </p:pic>
      <p:pic>
        <p:nvPicPr>
          <p:cNvPr id="1378" name="Google Shape;1378;p34"/>
          <p:cNvPicPr preferRelativeResize="0"/>
          <p:nvPr/>
        </p:nvPicPr>
        <p:blipFill rotWithShape="1">
          <a:blip r:embed="rId4">
            <a:alphaModFix amt="76000"/>
          </a:blip>
          <a:srcRect b="0" l="0" r="0" t="0"/>
          <a:stretch/>
        </p:blipFill>
        <p:spPr>
          <a:xfrm rot="-1136126">
            <a:off x="4365128" y="4231553"/>
            <a:ext cx="7605805" cy="2832382"/>
          </a:xfrm>
          <a:prstGeom prst="rect">
            <a:avLst/>
          </a:prstGeom>
          <a:noFill/>
          <a:ln>
            <a:noFill/>
          </a:ln>
        </p:spPr>
      </p:pic>
      <p:grpSp>
        <p:nvGrpSpPr>
          <p:cNvPr id="1379" name="Google Shape;1379;p34"/>
          <p:cNvGrpSpPr/>
          <p:nvPr/>
        </p:nvGrpSpPr>
        <p:grpSpPr>
          <a:xfrm rot="3618644">
            <a:off x="7686877" y="3841497"/>
            <a:ext cx="1344356" cy="2469645"/>
            <a:chOff x="272875" y="1419395"/>
            <a:chExt cx="255950" cy="563168"/>
          </a:xfrm>
        </p:grpSpPr>
        <p:sp>
          <p:nvSpPr>
            <p:cNvPr id="1380" name="Google Shape;1380;p3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3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3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3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3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3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3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3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3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3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3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3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3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3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3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3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34"/>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34"/>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3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34"/>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3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3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3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3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3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3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3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3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3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34"/>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3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3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3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34"/>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34"/>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5" name="Google Shape;1415;p34"/>
          <p:cNvSpPr txBox="1"/>
          <p:nvPr>
            <p:ph type="title"/>
          </p:nvPr>
        </p:nvSpPr>
        <p:spPr>
          <a:xfrm>
            <a:off x="730325" y="3530302"/>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16" name="Google Shape;1416;p34"/>
          <p:cNvSpPr txBox="1"/>
          <p:nvPr>
            <p:ph idx="1" type="subTitle"/>
          </p:nvPr>
        </p:nvSpPr>
        <p:spPr>
          <a:xfrm>
            <a:off x="730325" y="3915850"/>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17" name="Google Shape;1417;p34"/>
          <p:cNvSpPr txBox="1"/>
          <p:nvPr>
            <p:ph idx="2" type="title"/>
          </p:nvPr>
        </p:nvSpPr>
        <p:spPr>
          <a:xfrm>
            <a:off x="3405326" y="3530302"/>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18" name="Google Shape;1418;p34"/>
          <p:cNvSpPr txBox="1"/>
          <p:nvPr>
            <p:ph idx="3" type="subTitle"/>
          </p:nvPr>
        </p:nvSpPr>
        <p:spPr>
          <a:xfrm>
            <a:off x="3405326" y="3915850"/>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19" name="Google Shape;1419;p34"/>
          <p:cNvSpPr txBox="1"/>
          <p:nvPr>
            <p:ph idx="4" type="title"/>
          </p:nvPr>
        </p:nvSpPr>
        <p:spPr>
          <a:xfrm>
            <a:off x="6076283" y="3530302"/>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20" name="Google Shape;1420;p34"/>
          <p:cNvSpPr txBox="1"/>
          <p:nvPr>
            <p:ph idx="5" type="subTitle"/>
          </p:nvPr>
        </p:nvSpPr>
        <p:spPr>
          <a:xfrm>
            <a:off x="6076283" y="3915850"/>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21" name="Google Shape;1421;p34"/>
          <p:cNvSpPr txBox="1"/>
          <p:nvPr>
            <p:ph idx="6"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422" name="Google Shape;1422;p34"/>
          <p:cNvSpPr txBox="1"/>
          <p:nvPr>
            <p:ph idx="7" type="title"/>
          </p:nvPr>
        </p:nvSpPr>
        <p:spPr>
          <a:xfrm>
            <a:off x="730325" y="1813595"/>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23" name="Google Shape;1423;p34"/>
          <p:cNvSpPr txBox="1"/>
          <p:nvPr>
            <p:ph idx="8" type="subTitle"/>
          </p:nvPr>
        </p:nvSpPr>
        <p:spPr>
          <a:xfrm>
            <a:off x="730325" y="2195913"/>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24" name="Google Shape;1424;p34"/>
          <p:cNvSpPr txBox="1"/>
          <p:nvPr>
            <p:ph idx="9" type="title"/>
          </p:nvPr>
        </p:nvSpPr>
        <p:spPr>
          <a:xfrm>
            <a:off x="3405326" y="1813595"/>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25" name="Google Shape;1425;p34"/>
          <p:cNvSpPr txBox="1"/>
          <p:nvPr>
            <p:ph idx="13" type="subTitle"/>
          </p:nvPr>
        </p:nvSpPr>
        <p:spPr>
          <a:xfrm>
            <a:off x="3405326" y="2195913"/>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26" name="Google Shape;1426;p34"/>
          <p:cNvSpPr txBox="1"/>
          <p:nvPr>
            <p:ph idx="14" type="title"/>
          </p:nvPr>
        </p:nvSpPr>
        <p:spPr>
          <a:xfrm>
            <a:off x="6076283" y="1813595"/>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27" name="Google Shape;1427;p34"/>
          <p:cNvSpPr txBox="1"/>
          <p:nvPr>
            <p:ph idx="15" type="subTitle"/>
          </p:nvPr>
        </p:nvSpPr>
        <p:spPr>
          <a:xfrm>
            <a:off x="6076283" y="2195913"/>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28" name="Shape 1428"/>
        <p:cNvGrpSpPr/>
        <p:nvPr/>
      </p:nvGrpSpPr>
      <p:grpSpPr>
        <a:xfrm>
          <a:off x="0" y="0"/>
          <a:ext cx="0" cy="0"/>
          <a:chOff x="0" y="0"/>
          <a:chExt cx="0" cy="0"/>
        </a:xfrm>
      </p:grpSpPr>
      <p:pic>
        <p:nvPicPr>
          <p:cNvPr id="1429" name="Google Shape;1429;p35"/>
          <p:cNvPicPr preferRelativeResize="0"/>
          <p:nvPr/>
        </p:nvPicPr>
        <p:blipFill rotWithShape="1">
          <a:blip r:embed="rId2">
            <a:alphaModFix amt="66000"/>
          </a:blip>
          <a:srcRect b="0" l="0" r="0" t="0"/>
          <a:stretch/>
        </p:blipFill>
        <p:spPr>
          <a:xfrm flipH="1" rot="8456486">
            <a:off x="4213816" y="1684455"/>
            <a:ext cx="3297389" cy="2276638"/>
          </a:xfrm>
          <a:prstGeom prst="rect">
            <a:avLst/>
          </a:prstGeom>
          <a:noFill/>
          <a:ln>
            <a:noFill/>
          </a:ln>
        </p:spPr>
      </p:pic>
      <p:pic>
        <p:nvPicPr>
          <p:cNvPr id="1430" name="Google Shape;1430;p35"/>
          <p:cNvPicPr preferRelativeResize="0"/>
          <p:nvPr/>
        </p:nvPicPr>
        <p:blipFill rotWithShape="1">
          <a:blip r:embed="rId3">
            <a:alphaModFix amt="74000"/>
          </a:blip>
          <a:srcRect b="0" l="0" r="0" t="0"/>
          <a:stretch/>
        </p:blipFill>
        <p:spPr>
          <a:xfrm flipH="1" rot="-5809801">
            <a:off x="2079893" y="1275092"/>
            <a:ext cx="2894870" cy="2593321"/>
          </a:xfrm>
          <a:prstGeom prst="rect">
            <a:avLst/>
          </a:prstGeom>
          <a:noFill/>
          <a:ln>
            <a:noFill/>
          </a:ln>
        </p:spPr>
      </p:pic>
      <p:pic>
        <p:nvPicPr>
          <p:cNvPr id="1431" name="Google Shape;1431;p35"/>
          <p:cNvPicPr preferRelativeResize="0"/>
          <p:nvPr/>
        </p:nvPicPr>
        <p:blipFill rotWithShape="1">
          <a:blip r:embed="rId4">
            <a:alphaModFix amt="76000"/>
          </a:blip>
          <a:srcRect b="0" l="0" r="0" t="0"/>
          <a:stretch/>
        </p:blipFill>
        <p:spPr>
          <a:xfrm rot="9663874">
            <a:off x="-831963" y="211855"/>
            <a:ext cx="9577978" cy="3566814"/>
          </a:xfrm>
          <a:prstGeom prst="rect">
            <a:avLst/>
          </a:prstGeom>
          <a:noFill/>
          <a:ln>
            <a:noFill/>
          </a:ln>
        </p:spPr>
      </p:pic>
      <p:sp>
        <p:nvSpPr>
          <p:cNvPr id="1432" name="Google Shape;1432;p35"/>
          <p:cNvSpPr txBox="1"/>
          <p:nvPr>
            <p:ph hasCustomPrompt="1" type="title"/>
          </p:nvPr>
        </p:nvSpPr>
        <p:spPr>
          <a:xfrm>
            <a:off x="1284000" y="1558475"/>
            <a:ext cx="6576000" cy="151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433" name="Google Shape;1433;p35"/>
          <p:cNvSpPr txBox="1"/>
          <p:nvPr>
            <p:ph idx="1" type="subTitle"/>
          </p:nvPr>
        </p:nvSpPr>
        <p:spPr>
          <a:xfrm>
            <a:off x="1284000" y="3069625"/>
            <a:ext cx="65760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9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pic>
        <p:nvPicPr>
          <p:cNvPr id="1434" name="Google Shape;1434;p35"/>
          <p:cNvPicPr preferRelativeResize="0"/>
          <p:nvPr/>
        </p:nvPicPr>
        <p:blipFill rotWithShape="1">
          <a:blip r:embed="rId2">
            <a:alphaModFix amt="66000"/>
          </a:blip>
          <a:srcRect b="0" l="0" r="0" t="0"/>
          <a:stretch/>
        </p:blipFill>
        <p:spPr>
          <a:xfrm flipH="1" rot="8456486">
            <a:off x="7252441" y="4177105"/>
            <a:ext cx="3297389" cy="2276638"/>
          </a:xfrm>
          <a:prstGeom prst="rect">
            <a:avLst/>
          </a:prstGeom>
          <a:noFill/>
          <a:ln>
            <a:noFill/>
          </a:ln>
        </p:spPr>
      </p:pic>
      <p:grpSp>
        <p:nvGrpSpPr>
          <p:cNvPr id="1435" name="Google Shape;1435;p35"/>
          <p:cNvGrpSpPr/>
          <p:nvPr/>
        </p:nvGrpSpPr>
        <p:grpSpPr>
          <a:xfrm rot="2700046">
            <a:off x="8023488" y="3760130"/>
            <a:ext cx="1344367" cy="1995327"/>
            <a:chOff x="272875" y="1527563"/>
            <a:chExt cx="255950" cy="455000"/>
          </a:xfrm>
        </p:grpSpPr>
        <p:sp>
          <p:nvSpPr>
            <p:cNvPr id="1436" name="Google Shape;1436;p3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3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3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3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3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3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3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3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3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3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3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3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3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3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3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3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3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3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3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3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3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3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3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3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3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3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3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3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3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3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3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3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3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3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3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71" name="Google Shape;1471;p35"/>
          <p:cNvPicPr preferRelativeResize="0"/>
          <p:nvPr/>
        </p:nvPicPr>
        <p:blipFill rotWithShape="1">
          <a:blip r:embed="rId4">
            <a:alphaModFix amt="76000"/>
          </a:blip>
          <a:srcRect b="0" l="0" r="0" t="0"/>
          <a:stretch/>
        </p:blipFill>
        <p:spPr>
          <a:xfrm rot="9663874">
            <a:off x="-3354179" y="-1777728"/>
            <a:ext cx="7605805" cy="2832382"/>
          </a:xfrm>
          <a:prstGeom prst="rect">
            <a:avLst/>
          </a:prstGeom>
          <a:noFill/>
          <a:ln>
            <a:noFill/>
          </a:ln>
        </p:spPr>
      </p:pic>
      <p:grpSp>
        <p:nvGrpSpPr>
          <p:cNvPr id="1472" name="Google Shape;1472;p35"/>
          <p:cNvGrpSpPr/>
          <p:nvPr/>
        </p:nvGrpSpPr>
        <p:grpSpPr>
          <a:xfrm rot="-7181356">
            <a:off x="474922" y="-1462434"/>
            <a:ext cx="1344356" cy="2469645"/>
            <a:chOff x="272875" y="1419395"/>
            <a:chExt cx="255950" cy="563168"/>
          </a:xfrm>
        </p:grpSpPr>
        <p:sp>
          <p:nvSpPr>
            <p:cNvPr id="1473" name="Google Shape;1473;p3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3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3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3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3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3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3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3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3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3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3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3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3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3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3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3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35"/>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35"/>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3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35"/>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3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3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3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3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3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3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3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3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3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35"/>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3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3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3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35"/>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35"/>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8" name="Google Shape;1508;p35"/>
          <p:cNvSpPr/>
          <p:nvPr/>
        </p:nvSpPr>
        <p:spPr>
          <a:xfrm rot="3011561">
            <a:off x="7155837" y="485431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35"/>
          <p:cNvSpPr/>
          <p:nvPr/>
        </p:nvSpPr>
        <p:spPr>
          <a:xfrm rot="-9900083">
            <a:off x="-1242749" y="2125430"/>
            <a:ext cx="3386946" cy="5315794"/>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10" name="Shape 1510"/>
        <p:cNvGrpSpPr/>
        <p:nvPr/>
      </p:nvGrpSpPr>
      <p:grpSpPr>
        <a:xfrm>
          <a:off x="0" y="0"/>
          <a:ext cx="0" cy="0"/>
          <a:chOff x="0" y="0"/>
          <a:chExt cx="0" cy="0"/>
        </a:xfrm>
      </p:grpSpPr>
      <p:sp>
        <p:nvSpPr>
          <p:cNvPr id="1511" name="Google Shape;1511;p36"/>
          <p:cNvSpPr txBox="1"/>
          <p:nvPr>
            <p:ph idx="1" type="subTitle"/>
          </p:nvPr>
        </p:nvSpPr>
        <p:spPr>
          <a:xfrm>
            <a:off x="720000" y="1475700"/>
            <a:ext cx="7704000" cy="265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100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1512" name="Google Shape;1512;p36"/>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pic>
        <p:nvPicPr>
          <p:cNvPr id="1513" name="Google Shape;1513;p36"/>
          <p:cNvPicPr preferRelativeResize="0"/>
          <p:nvPr/>
        </p:nvPicPr>
        <p:blipFill rotWithShape="1">
          <a:blip r:embed="rId2">
            <a:alphaModFix amt="47000"/>
          </a:blip>
          <a:srcRect b="0" l="0" r="0" t="0"/>
          <a:stretch/>
        </p:blipFill>
        <p:spPr>
          <a:xfrm rot="4139108">
            <a:off x="-1716814" y="3950736"/>
            <a:ext cx="2989903" cy="2468227"/>
          </a:xfrm>
          <a:prstGeom prst="rect">
            <a:avLst/>
          </a:prstGeom>
          <a:noFill/>
          <a:ln>
            <a:noFill/>
          </a:ln>
        </p:spPr>
      </p:pic>
      <p:grpSp>
        <p:nvGrpSpPr>
          <p:cNvPr id="1514" name="Google Shape;1514;p36"/>
          <p:cNvGrpSpPr/>
          <p:nvPr/>
        </p:nvGrpSpPr>
        <p:grpSpPr>
          <a:xfrm rot="-987768">
            <a:off x="-414533" y="3230134"/>
            <a:ext cx="1344359" cy="1995308"/>
            <a:chOff x="272875" y="1527563"/>
            <a:chExt cx="255950" cy="455000"/>
          </a:xfrm>
        </p:grpSpPr>
        <p:sp>
          <p:nvSpPr>
            <p:cNvPr id="1515" name="Google Shape;1515;p3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3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3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3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3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3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3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3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3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3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3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3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3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3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3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3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3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3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3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3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3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3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3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3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3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3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3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3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3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3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3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3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3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3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3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50" name="Google Shape;1550;p36"/>
          <p:cNvPicPr preferRelativeResize="0"/>
          <p:nvPr/>
        </p:nvPicPr>
        <p:blipFill rotWithShape="1">
          <a:blip r:embed="rId3">
            <a:alphaModFix amt="74000"/>
          </a:blip>
          <a:srcRect b="0" l="0" r="0" t="0"/>
          <a:stretch/>
        </p:blipFill>
        <p:spPr>
          <a:xfrm flipH="1" rot="-1197527">
            <a:off x="8254668" y="3888189"/>
            <a:ext cx="2894871" cy="2593322"/>
          </a:xfrm>
          <a:prstGeom prst="rect">
            <a:avLst/>
          </a:prstGeom>
          <a:noFill/>
          <a:ln>
            <a:noFill/>
          </a:ln>
        </p:spPr>
      </p:pic>
      <p:pic>
        <p:nvPicPr>
          <p:cNvPr id="1551" name="Google Shape;1551;p36"/>
          <p:cNvPicPr preferRelativeResize="0"/>
          <p:nvPr/>
        </p:nvPicPr>
        <p:blipFill rotWithShape="1">
          <a:blip r:embed="rId4">
            <a:alphaModFix amt="58000"/>
          </a:blip>
          <a:srcRect b="0" l="0" r="0" t="0"/>
          <a:stretch/>
        </p:blipFill>
        <p:spPr>
          <a:xfrm rot="-9314708">
            <a:off x="-1515506" y="-1274402"/>
            <a:ext cx="1787180" cy="4287365"/>
          </a:xfrm>
          <a:prstGeom prst="rect">
            <a:avLst/>
          </a:prstGeom>
          <a:noFill/>
          <a:ln>
            <a:noFill/>
          </a:ln>
        </p:spPr>
      </p:pic>
      <p:pic>
        <p:nvPicPr>
          <p:cNvPr id="1552" name="Google Shape;1552;p36"/>
          <p:cNvPicPr preferRelativeResize="0"/>
          <p:nvPr/>
        </p:nvPicPr>
        <p:blipFill rotWithShape="1">
          <a:blip r:embed="rId5">
            <a:alphaModFix amt="76000"/>
          </a:blip>
          <a:srcRect b="0" l="0" r="0" t="0"/>
          <a:stretch/>
        </p:blipFill>
        <p:spPr>
          <a:xfrm rot="394092">
            <a:off x="2157624" y="-1359156"/>
            <a:ext cx="5296602" cy="1972438"/>
          </a:xfrm>
          <a:prstGeom prst="rect">
            <a:avLst/>
          </a:prstGeom>
          <a:noFill/>
          <a:ln>
            <a:noFill/>
          </a:ln>
        </p:spPr>
      </p:pic>
      <p:pic>
        <p:nvPicPr>
          <p:cNvPr id="1553" name="Google Shape;1553;p36"/>
          <p:cNvPicPr preferRelativeResize="0"/>
          <p:nvPr/>
        </p:nvPicPr>
        <p:blipFill rotWithShape="1">
          <a:blip r:embed="rId6">
            <a:alphaModFix amt="62000"/>
          </a:blip>
          <a:srcRect b="0" l="0" r="0" t="0"/>
          <a:stretch/>
        </p:blipFill>
        <p:spPr>
          <a:xfrm flipH="1" rot="6551349">
            <a:off x="7493893" y="-756657"/>
            <a:ext cx="2894870" cy="2593321"/>
          </a:xfrm>
          <a:prstGeom prst="rect">
            <a:avLst/>
          </a:prstGeom>
          <a:noFill/>
          <a:ln>
            <a:noFill/>
          </a:ln>
        </p:spPr>
      </p:pic>
      <p:grpSp>
        <p:nvGrpSpPr>
          <p:cNvPr id="1554" name="Google Shape;1554;p36"/>
          <p:cNvGrpSpPr/>
          <p:nvPr/>
        </p:nvGrpSpPr>
        <p:grpSpPr>
          <a:xfrm rot="8100046">
            <a:off x="8172668" y="-457651"/>
            <a:ext cx="1344367" cy="1995327"/>
            <a:chOff x="272875" y="1527563"/>
            <a:chExt cx="255950" cy="455000"/>
          </a:xfrm>
        </p:grpSpPr>
        <p:sp>
          <p:nvSpPr>
            <p:cNvPr id="1555" name="Google Shape;1555;p3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3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3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3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3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3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3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3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3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3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3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3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3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3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3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3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3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3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3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3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3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3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3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3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3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3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3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3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3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3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3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3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3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3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3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0" name="Google Shape;1590;p36"/>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36"/>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1592" name="Shape 1592"/>
        <p:cNvGrpSpPr/>
        <p:nvPr/>
      </p:nvGrpSpPr>
      <p:grpSpPr>
        <a:xfrm>
          <a:off x="0" y="0"/>
          <a:ext cx="0" cy="0"/>
          <a:chOff x="0" y="0"/>
          <a:chExt cx="0" cy="0"/>
        </a:xfrm>
      </p:grpSpPr>
      <p:pic>
        <p:nvPicPr>
          <p:cNvPr id="1593" name="Google Shape;1593;p37"/>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1594" name="Google Shape;1594;p37"/>
          <p:cNvGrpSpPr/>
          <p:nvPr/>
        </p:nvGrpSpPr>
        <p:grpSpPr>
          <a:xfrm rot="-987768">
            <a:off x="7751817" y="-266278"/>
            <a:ext cx="1344359" cy="1995308"/>
            <a:chOff x="272875" y="1527563"/>
            <a:chExt cx="255950" cy="455000"/>
          </a:xfrm>
        </p:grpSpPr>
        <p:sp>
          <p:nvSpPr>
            <p:cNvPr id="1595" name="Google Shape;1595;p3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3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3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3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3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3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3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3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3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3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3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3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3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3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3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3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3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3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3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3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3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3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3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3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3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3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3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3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3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3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3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3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3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3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3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30" name="Google Shape;1630;p37"/>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1631" name="Google Shape;1631;p37"/>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1632" name="Google Shape;1632;p37"/>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37"/>
          <p:cNvSpPr txBox="1"/>
          <p:nvPr>
            <p:ph idx="1" type="subTitle"/>
          </p:nvPr>
        </p:nvSpPr>
        <p:spPr>
          <a:xfrm>
            <a:off x="724603" y="2240850"/>
            <a:ext cx="3181800" cy="123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400"/>
              <a:buChar char="●"/>
              <a:defRPr sz="16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1634" name="Google Shape;1634;p37"/>
          <p:cNvSpPr txBox="1"/>
          <p:nvPr>
            <p:ph type="ctrTitle"/>
          </p:nvPr>
        </p:nvSpPr>
        <p:spPr>
          <a:xfrm>
            <a:off x="724603" y="1663050"/>
            <a:ext cx="3181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635" name="Google Shape;1635;p37"/>
          <p:cNvSpPr/>
          <p:nvPr/>
        </p:nvSpPr>
        <p:spPr>
          <a:xfrm flipH="1" rot="-4340781">
            <a:off x="3518" y="-5268942"/>
            <a:ext cx="4623974" cy="725683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
    <p:spTree>
      <p:nvGrpSpPr>
        <p:cNvPr id="1636" name="Shape 1636"/>
        <p:cNvGrpSpPr/>
        <p:nvPr/>
      </p:nvGrpSpPr>
      <p:grpSpPr>
        <a:xfrm>
          <a:off x="0" y="0"/>
          <a:ext cx="0" cy="0"/>
          <a:chOff x="0" y="0"/>
          <a:chExt cx="0" cy="0"/>
        </a:xfrm>
      </p:grpSpPr>
      <p:pic>
        <p:nvPicPr>
          <p:cNvPr id="1637" name="Google Shape;1637;p38"/>
          <p:cNvPicPr preferRelativeResize="0"/>
          <p:nvPr/>
        </p:nvPicPr>
        <p:blipFill rotWithShape="1">
          <a:blip r:embed="rId2">
            <a:alphaModFix amt="76000"/>
          </a:blip>
          <a:srcRect b="0" l="0" r="0" t="0"/>
          <a:stretch/>
        </p:blipFill>
        <p:spPr>
          <a:xfrm rot="2453973">
            <a:off x="1248590" y="2532214"/>
            <a:ext cx="4232748" cy="1576274"/>
          </a:xfrm>
          <a:prstGeom prst="rect">
            <a:avLst/>
          </a:prstGeom>
          <a:noFill/>
          <a:ln>
            <a:noFill/>
          </a:ln>
        </p:spPr>
      </p:pic>
      <p:pic>
        <p:nvPicPr>
          <p:cNvPr id="1638" name="Google Shape;1638;p38"/>
          <p:cNvPicPr preferRelativeResize="0"/>
          <p:nvPr/>
        </p:nvPicPr>
        <p:blipFill rotWithShape="1">
          <a:blip r:embed="rId2">
            <a:alphaModFix amt="76000"/>
          </a:blip>
          <a:srcRect b="0" l="0" r="0" t="0"/>
          <a:stretch/>
        </p:blipFill>
        <p:spPr>
          <a:xfrm rot="2453973">
            <a:off x="-1738310" y="4081814"/>
            <a:ext cx="4232748" cy="1576274"/>
          </a:xfrm>
          <a:prstGeom prst="rect">
            <a:avLst/>
          </a:prstGeom>
          <a:noFill/>
          <a:ln>
            <a:noFill/>
          </a:ln>
        </p:spPr>
      </p:pic>
      <p:pic>
        <p:nvPicPr>
          <p:cNvPr id="1639" name="Google Shape;1639;p38"/>
          <p:cNvPicPr preferRelativeResize="0"/>
          <p:nvPr/>
        </p:nvPicPr>
        <p:blipFill rotWithShape="1">
          <a:blip r:embed="rId3">
            <a:alphaModFix amt="76000"/>
          </a:blip>
          <a:srcRect b="0" l="0" r="0" t="0"/>
          <a:stretch/>
        </p:blipFill>
        <p:spPr>
          <a:xfrm rot="2453973">
            <a:off x="6716115" y="-248136"/>
            <a:ext cx="4232748" cy="1576274"/>
          </a:xfrm>
          <a:prstGeom prst="rect">
            <a:avLst/>
          </a:prstGeom>
          <a:noFill/>
          <a:ln>
            <a:noFill/>
          </a:ln>
        </p:spPr>
      </p:pic>
      <p:pic>
        <p:nvPicPr>
          <p:cNvPr id="1640" name="Google Shape;1640;p38"/>
          <p:cNvPicPr preferRelativeResize="0"/>
          <p:nvPr/>
        </p:nvPicPr>
        <p:blipFill rotWithShape="1">
          <a:blip r:embed="rId4">
            <a:alphaModFix amt="47000"/>
          </a:blip>
          <a:srcRect b="0" l="0" r="0" t="0"/>
          <a:stretch/>
        </p:blipFill>
        <p:spPr>
          <a:xfrm rot="10800000">
            <a:off x="1630988" y="143888"/>
            <a:ext cx="5882026" cy="4855727"/>
          </a:xfrm>
          <a:prstGeom prst="rect">
            <a:avLst/>
          </a:prstGeom>
          <a:noFill/>
          <a:ln>
            <a:noFill/>
          </a:ln>
        </p:spPr>
      </p:pic>
      <p:grpSp>
        <p:nvGrpSpPr>
          <p:cNvPr id="1641" name="Google Shape;1641;p38"/>
          <p:cNvGrpSpPr/>
          <p:nvPr/>
        </p:nvGrpSpPr>
        <p:grpSpPr>
          <a:xfrm rot="-2700000">
            <a:off x="167955" y="3080962"/>
            <a:ext cx="1344349" cy="2469678"/>
            <a:chOff x="272875" y="1419395"/>
            <a:chExt cx="255950" cy="563168"/>
          </a:xfrm>
        </p:grpSpPr>
        <p:sp>
          <p:nvSpPr>
            <p:cNvPr id="1642" name="Google Shape;1642;p3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3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3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3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3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3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3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3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3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3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3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3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3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3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3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3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38"/>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38"/>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3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38"/>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3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3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3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3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3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3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3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3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3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38"/>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3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3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3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38"/>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38"/>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7" name="Google Shape;1677;p38"/>
          <p:cNvGrpSpPr/>
          <p:nvPr/>
        </p:nvGrpSpPr>
        <p:grpSpPr>
          <a:xfrm rot="-2700000">
            <a:off x="8026513" y="-183341"/>
            <a:ext cx="1344349" cy="1995327"/>
            <a:chOff x="272875" y="1527563"/>
            <a:chExt cx="255950" cy="455000"/>
          </a:xfrm>
        </p:grpSpPr>
        <p:sp>
          <p:nvSpPr>
            <p:cNvPr id="1678" name="Google Shape;1678;p3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3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3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3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3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3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3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3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3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3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3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3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3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3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3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3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3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3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3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3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3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3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3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3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3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3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3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3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3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3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3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3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3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3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3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3" name="Google Shape;1713;p38"/>
          <p:cNvSpPr txBox="1"/>
          <p:nvPr>
            <p:ph type="ctrTitle"/>
          </p:nvPr>
        </p:nvSpPr>
        <p:spPr>
          <a:xfrm>
            <a:off x="720000" y="540000"/>
            <a:ext cx="7704000" cy="135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14" name="Google Shape;1714;p38"/>
          <p:cNvSpPr txBox="1"/>
          <p:nvPr>
            <p:ph idx="1" type="subTitle"/>
          </p:nvPr>
        </p:nvSpPr>
        <p:spPr>
          <a:xfrm>
            <a:off x="720000" y="2603948"/>
            <a:ext cx="7704000" cy="96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715" name="Google Shape;1715;p38"/>
          <p:cNvSpPr txBox="1"/>
          <p:nvPr/>
        </p:nvSpPr>
        <p:spPr>
          <a:xfrm>
            <a:off x="2646000" y="3628979"/>
            <a:ext cx="3852000" cy="67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Open Sans SemiBold"/>
                <a:ea typeface="Open Sans SemiBold"/>
                <a:cs typeface="Open Sans SemiBold"/>
                <a:sym typeface="Open Sans SemiBold"/>
              </a:rPr>
              <a:t>CREDITS: This presentation template was created</a:t>
            </a:r>
            <a:r>
              <a:rPr b="1" i="0" lang="en" sz="1200" u="none" cap="none" strike="noStrike">
                <a:solidFill>
                  <a:schemeClr val="dk2"/>
                </a:solidFill>
                <a:latin typeface="Open Sans"/>
                <a:ea typeface="Open Sans"/>
                <a:cs typeface="Open Sans"/>
                <a:sym typeface="Open Sans"/>
              </a:rPr>
              <a:t> </a:t>
            </a:r>
            <a:r>
              <a:rPr b="1" i="0" lang="en" sz="1200" u="none" cap="none" strike="noStrike">
                <a:solidFill>
                  <a:schemeClr val="hlink"/>
                </a:solidFill>
                <a:uFill>
                  <a:noFill/>
                </a:uFill>
                <a:latin typeface="Open Sans"/>
                <a:ea typeface="Open Sans"/>
                <a:cs typeface="Open Sans"/>
                <a:sym typeface="Open Sans"/>
                <a:hlinkClick r:id="rId5"/>
              </a:rPr>
              <a:t>by Slidesgo,</a:t>
            </a:r>
            <a:r>
              <a:rPr b="1" i="0" lang="en" sz="1200" u="none" cap="none" strike="noStrike">
                <a:solidFill>
                  <a:schemeClr val="dk2"/>
                </a:solidFill>
                <a:latin typeface="Open Sans"/>
                <a:ea typeface="Open Sans"/>
                <a:cs typeface="Open Sans"/>
                <a:sym typeface="Open Sans"/>
              </a:rPr>
              <a:t> </a:t>
            </a:r>
            <a:r>
              <a:rPr b="0" i="0" lang="en" sz="1200" u="none" cap="none" strike="noStrike">
                <a:solidFill>
                  <a:schemeClr val="dk2"/>
                </a:solidFill>
                <a:latin typeface="Open Sans SemiBold"/>
                <a:ea typeface="Open Sans SemiBold"/>
                <a:cs typeface="Open Sans SemiBold"/>
                <a:sym typeface="Open Sans SemiBold"/>
              </a:rPr>
              <a:t>including icons</a:t>
            </a:r>
            <a:r>
              <a:rPr b="1" i="0" lang="en" sz="1200" u="none" cap="none" strike="noStrike">
                <a:solidFill>
                  <a:schemeClr val="dk2"/>
                </a:solidFill>
                <a:latin typeface="Open Sans"/>
                <a:ea typeface="Open Sans"/>
                <a:cs typeface="Open Sans"/>
                <a:sym typeface="Open Sans"/>
              </a:rPr>
              <a:t> </a:t>
            </a:r>
            <a:r>
              <a:rPr b="1" i="0" lang="en" sz="1200" u="none" cap="none" strike="noStrike">
                <a:solidFill>
                  <a:schemeClr val="hlink"/>
                </a:solidFill>
                <a:uFill>
                  <a:noFill/>
                </a:uFill>
                <a:latin typeface="Open Sans"/>
                <a:ea typeface="Open Sans"/>
                <a:cs typeface="Open Sans"/>
                <a:sym typeface="Open Sans"/>
                <a:hlinkClick r:id="rId6"/>
              </a:rPr>
              <a:t>by Flaticon,</a:t>
            </a:r>
            <a:r>
              <a:rPr b="1" i="0" lang="en" sz="1200" u="none" cap="none" strike="noStrike">
                <a:solidFill>
                  <a:schemeClr val="dk2"/>
                </a:solidFill>
                <a:latin typeface="Open Sans"/>
                <a:ea typeface="Open Sans"/>
                <a:cs typeface="Open Sans"/>
                <a:sym typeface="Open Sans"/>
              </a:rPr>
              <a:t> i</a:t>
            </a:r>
            <a:r>
              <a:rPr b="0" i="0" lang="en" sz="1200" u="none" cap="none" strike="noStrike">
                <a:solidFill>
                  <a:schemeClr val="dk2"/>
                </a:solidFill>
                <a:latin typeface="Open Sans SemiBold"/>
                <a:ea typeface="Open Sans SemiBold"/>
                <a:cs typeface="Open Sans SemiBold"/>
                <a:sym typeface="Open Sans SemiBold"/>
              </a:rPr>
              <a:t>nfographics &amp; images </a:t>
            </a:r>
            <a:r>
              <a:rPr b="1" i="0" lang="en" sz="1200" u="none" cap="none" strike="noStrike">
                <a:solidFill>
                  <a:schemeClr val="hlink"/>
                </a:solidFill>
                <a:uFill>
                  <a:noFill/>
                </a:uFill>
                <a:latin typeface="Open Sans"/>
                <a:ea typeface="Open Sans"/>
                <a:cs typeface="Open Sans"/>
                <a:sym typeface="Open Sans"/>
                <a:hlinkClick r:id="rId7"/>
              </a:rPr>
              <a:t>by Freepik</a:t>
            </a:r>
            <a:r>
              <a:rPr b="1" i="0" lang="en" sz="1200" u="none" cap="none" strike="noStrike">
                <a:solidFill>
                  <a:schemeClr val="dk2"/>
                </a:solidFill>
                <a:latin typeface="Open Sans"/>
                <a:ea typeface="Open Sans"/>
                <a:cs typeface="Open Sans"/>
                <a:sym typeface="Open Sans"/>
              </a:rPr>
              <a:t> </a:t>
            </a:r>
            <a:endParaRPr b="1" i="0" sz="1200" u="none" cap="none" strike="noStrike">
              <a:solidFill>
                <a:schemeClr val="dk2"/>
              </a:solidFill>
              <a:latin typeface="Open Sans"/>
              <a:ea typeface="Open Sans"/>
              <a:cs typeface="Open Sans"/>
              <a:sym typeface="Open Sans"/>
            </a:endParaRPr>
          </a:p>
        </p:txBody>
      </p:sp>
      <p:sp>
        <p:nvSpPr>
          <p:cNvPr id="1716" name="Google Shape;1716;p38"/>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1717" name="Shape 1717"/>
        <p:cNvGrpSpPr/>
        <p:nvPr/>
      </p:nvGrpSpPr>
      <p:grpSpPr>
        <a:xfrm>
          <a:off x="0" y="0"/>
          <a:ext cx="0" cy="0"/>
          <a:chOff x="0" y="0"/>
          <a:chExt cx="0" cy="0"/>
        </a:xfrm>
      </p:grpSpPr>
      <p:pic>
        <p:nvPicPr>
          <p:cNvPr id="1718" name="Google Shape;1718;p39"/>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1719" name="Google Shape;1719;p39"/>
          <p:cNvGrpSpPr/>
          <p:nvPr/>
        </p:nvGrpSpPr>
        <p:grpSpPr>
          <a:xfrm rot="-8099954">
            <a:off x="15431" y="-572435"/>
            <a:ext cx="1344367" cy="1995327"/>
            <a:chOff x="272875" y="1527563"/>
            <a:chExt cx="255950" cy="455000"/>
          </a:xfrm>
        </p:grpSpPr>
        <p:sp>
          <p:nvSpPr>
            <p:cNvPr id="1720" name="Google Shape;1720;p3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3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3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3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3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3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3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3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3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3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3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3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3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3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3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3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3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3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3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3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3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3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3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3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3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3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3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3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3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3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3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3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3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3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3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55" name="Google Shape;1755;p39"/>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sp>
        <p:nvSpPr>
          <p:cNvPr id="1756" name="Google Shape;1756;p39"/>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1757" name="Shape 1757"/>
        <p:cNvGrpSpPr/>
        <p:nvPr/>
      </p:nvGrpSpPr>
      <p:grpSpPr>
        <a:xfrm>
          <a:off x="0" y="0"/>
          <a:ext cx="0" cy="0"/>
          <a:chOff x="0" y="0"/>
          <a:chExt cx="0" cy="0"/>
        </a:xfrm>
      </p:grpSpPr>
      <p:pic>
        <p:nvPicPr>
          <p:cNvPr id="1758" name="Google Shape;1758;p40"/>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1759" name="Google Shape;1759;p40"/>
          <p:cNvGrpSpPr/>
          <p:nvPr/>
        </p:nvGrpSpPr>
        <p:grpSpPr>
          <a:xfrm rot="-8099954">
            <a:off x="15431" y="-572435"/>
            <a:ext cx="1344367" cy="1995327"/>
            <a:chOff x="272875" y="1527563"/>
            <a:chExt cx="255950" cy="455000"/>
          </a:xfrm>
        </p:grpSpPr>
        <p:sp>
          <p:nvSpPr>
            <p:cNvPr id="1760" name="Google Shape;1760;p4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4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4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4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4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4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4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4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4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4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4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4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4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4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4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4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4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4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4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4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4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4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4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4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4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4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4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4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4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4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4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4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4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4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4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95" name="Google Shape;1795;p40"/>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1796" name="Google Shape;1796;p40"/>
          <p:cNvPicPr preferRelativeResize="0"/>
          <p:nvPr/>
        </p:nvPicPr>
        <p:blipFill rotWithShape="1">
          <a:blip r:embed="rId4">
            <a:alphaModFix amt="76000"/>
          </a:blip>
          <a:srcRect b="0" l="0" r="0" t="0"/>
          <a:stretch/>
        </p:blipFill>
        <p:spPr>
          <a:xfrm rot="10754694">
            <a:off x="2497948" y="4487275"/>
            <a:ext cx="7605809" cy="2832381"/>
          </a:xfrm>
          <a:prstGeom prst="rect">
            <a:avLst/>
          </a:prstGeom>
          <a:noFill/>
          <a:ln>
            <a:noFill/>
          </a:ln>
        </p:spPr>
      </p:pic>
      <p:grpSp>
        <p:nvGrpSpPr>
          <p:cNvPr id="1797" name="Google Shape;1797;p40"/>
          <p:cNvGrpSpPr/>
          <p:nvPr/>
        </p:nvGrpSpPr>
        <p:grpSpPr>
          <a:xfrm flipH="1">
            <a:off x="-624375" y="3487614"/>
            <a:ext cx="1344377" cy="2469659"/>
            <a:chOff x="272875" y="1419395"/>
            <a:chExt cx="255950" cy="563168"/>
          </a:xfrm>
        </p:grpSpPr>
        <p:sp>
          <p:nvSpPr>
            <p:cNvPr id="1798" name="Google Shape;1798;p4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4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4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4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4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4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4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4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4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4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4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4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4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4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4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4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4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4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4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4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4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4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4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4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4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4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4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4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4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4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4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4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4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4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4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3" name="Google Shape;1833;p40"/>
          <p:cNvSpPr txBox="1"/>
          <p:nvPr>
            <p:ph type="title"/>
          </p:nvPr>
        </p:nvSpPr>
        <p:spPr>
          <a:xfrm>
            <a:off x="732375" y="1618170"/>
            <a:ext cx="3839700" cy="62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834" name="Google Shape;1834;p40"/>
          <p:cNvSpPr txBox="1"/>
          <p:nvPr>
            <p:ph idx="1" type="subTitle"/>
          </p:nvPr>
        </p:nvSpPr>
        <p:spPr>
          <a:xfrm>
            <a:off x="732375" y="2191200"/>
            <a:ext cx="7691700" cy="2031000"/>
          </a:xfrm>
          <a:prstGeom prst="rect">
            <a:avLst/>
          </a:prstGeom>
          <a:noFill/>
          <a:ln>
            <a:noFill/>
          </a:ln>
        </p:spPr>
        <p:txBody>
          <a:bodyPr anchorCtr="0" anchor="t" bIns="91425" lIns="91425" spcFirstLastPara="1" rIns="91425" wrap="square" tIns="91425">
            <a:noAutofit/>
          </a:bodyPr>
          <a:lstStyle>
            <a:lvl1pPr lvl="0" marR="50800" algn="l">
              <a:lnSpc>
                <a:spcPct val="166000"/>
              </a:lnSpc>
              <a:spcBef>
                <a:spcPts val="0"/>
              </a:spcBef>
              <a:spcAft>
                <a:spcPts val="0"/>
              </a:spcAft>
              <a:buClr>
                <a:schemeClr val="lt2"/>
              </a:buClr>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1835" name="Google Shape;1835;p40"/>
          <p:cNvSpPr txBox="1"/>
          <p:nvPr>
            <p:ph idx="2"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836" name="Google Shape;1836;p40"/>
          <p:cNvSpPr/>
          <p:nvPr/>
        </p:nvSpPr>
        <p:spPr>
          <a:xfrm rot="9899989">
            <a:off x="7836136" y="407263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837" name="Shape 1837"/>
        <p:cNvGrpSpPr/>
        <p:nvPr/>
      </p:nvGrpSpPr>
      <p:grpSpPr>
        <a:xfrm>
          <a:off x="0" y="0"/>
          <a:ext cx="0" cy="0"/>
          <a:chOff x="0" y="0"/>
          <a:chExt cx="0" cy="0"/>
        </a:xfrm>
      </p:grpSpPr>
      <p:pic>
        <p:nvPicPr>
          <p:cNvPr id="1838" name="Google Shape;1838;p41"/>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1839" name="Google Shape;1839;p41"/>
          <p:cNvGrpSpPr/>
          <p:nvPr/>
        </p:nvGrpSpPr>
        <p:grpSpPr>
          <a:xfrm rot="-987768">
            <a:off x="7751817" y="-266278"/>
            <a:ext cx="1344359" cy="1995308"/>
            <a:chOff x="272875" y="1527563"/>
            <a:chExt cx="255950" cy="455000"/>
          </a:xfrm>
        </p:grpSpPr>
        <p:sp>
          <p:nvSpPr>
            <p:cNvPr id="1840" name="Google Shape;1840;p4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4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4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4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4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4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4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4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4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4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4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4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4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4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4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4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4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4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4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4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4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4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4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4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4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4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4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4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4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4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4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4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4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4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4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875" name="Google Shape;1875;p41"/>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1876" name="Google Shape;1876;p41"/>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1877" name="Google Shape;1877;p41"/>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41"/>
          <p:cNvSpPr txBox="1"/>
          <p:nvPr>
            <p:ph type="title"/>
          </p:nvPr>
        </p:nvSpPr>
        <p:spPr>
          <a:xfrm>
            <a:off x="732375" y="1637495"/>
            <a:ext cx="3839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879" name="Google Shape;1879;p41"/>
          <p:cNvSpPr txBox="1"/>
          <p:nvPr>
            <p:ph idx="1" type="subTitle"/>
          </p:nvPr>
        </p:nvSpPr>
        <p:spPr>
          <a:xfrm>
            <a:off x="475175" y="2194825"/>
            <a:ext cx="4096800" cy="2490300"/>
          </a:xfrm>
          <a:prstGeom prst="rect">
            <a:avLst/>
          </a:prstGeom>
          <a:noFill/>
          <a:ln>
            <a:noFill/>
          </a:ln>
        </p:spPr>
        <p:txBody>
          <a:bodyPr anchorCtr="0" anchor="t" bIns="91425" lIns="91425" spcFirstLastPara="1" rIns="91425" wrap="square" tIns="91425">
            <a:noAutofit/>
          </a:bodyPr>
          <a:lstStyle>
            <a:lvl1pPr lvl="0" marR="50800" algn="l">
              <a:lnSpc>
                <a:spcPct val="100000"/>
              </a:lnSpc>
              <a:spcBef>
                <a:spcPts val="0"/>
              </a:spcBef>
              <a:spcAft>
                <a:spcPts val="0"/>
              </a:spcAft>
              <a:buClr>
                <a:schemeClr val="lt2"/>
              </a:buClr>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1880" name="Google Shape;1880;p41"/>
          <p:cNvSpPr txBox="1"/>
          <p:nvPr>
            <p:ph idx="2" type="title"/>
          </p:nvPr>
        </p:nvSpPr>
        <p:spPr>
          <a:xfrm>
            <a:off x="4578150" y="1637495"/>
            <a:ext cx="3839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881" name="Google Shape;1881;p41"/>
          <p:cNvSpPr txBox="1"/>
          <p:nvPr>
            <p:ph idx="3" type="subTitle"/>
          </p:nvPr>
        </p:nvSpPr>
        <p:spPr>
          <a:xfrm>
            <a:off x="4578150" y="2194825"/>
            <a:ext cx="4096800" cy="249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1882" name="Google Shape;1882;p41"/>
          <p:cNvSpPr txBox="1"/>
          <p:nvPr>
            <p:ph idx="4"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883" name="Shape 1883"/>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884" name="Shape 1884"/>
        <p:cNvGrpSpPr/>
        <p:nvPr/>
      </p:nvGrpSpPr>
      <p:grpSpPr>
        <a:xfrm>
          <a:off x="0" y="0"/>
          <a:ext cx="0" cy="0"/>
          <a:chOff x="0" y="0"/>
          <a:chExt cx="0" cy="0"/>
        </a:xfrm>
      </p:grpSpPr>
      <p:pic>
        <p:nvPicPr>
          <p:cNvPr id="1885" name="Google Shape;1885;p43"/>
          <p:cNvPicPr preferRelativeResize="0"/>
          <p:nvPr/>
        </p:nvPicPr>
        <p:blipFill rotWithShape="1">
          <a:blip r:embed="rId2">
            <a:alphaModFix amt="76000"/>
          </a:blip>
          <a:srcRect b="0" l="0" r="0" t="0"/>
          <a:stretch/>
        </p:blipFill>
        <p:spPr>
          <a:xfrm rot="2453973">
            <a:off x="1248590" y="2532214"/>
            <a:ext cx="4232748" cy="1576274"/>
          </a:xfrm>
          <a:prstGeom prst="rect">
            <a:avLst/>
          </a:prstGeom>
          <a:noFill/>
          <a:ln>
            <a:noFill/>
          </a:ln>
        </p:spPr>
      </p:pic>
      <p:pic>
        <p:nvPicPr>
          <p:cNvPr id="1886" name="Google Shape;1886;p43"/>
          <p:cNvPicPr preferRelativeResize="0"/>
          <p:nvPr/>
        </p:nvPicPr>
        <p:blipFill rotWithShape="1">
          <a:blip r:embed="rId2">
            <a:alphaModFix amt="76000"/>
          </a:blip>
          <a:srcRect b="0" l="0" r="0" t="0"/>
          <a:stretch/>
        </p:blipFill>
        <p:spPr>
          <a:xfrm rot="2453973">
            <a:off x="-1738310" y="4081814"/>
            <a:ext cx="4232748" cy="1576274"/>
          </a:xfrm>
          <a:prstGeom prst="rect">
            <a:avLst/>
          </a:prstGeom>
          <a:noFill/>
          <a:ln>
            <a:noFill/>
          </a:ln>
        </p:spPr>
      </p:pic>
      <p:pic>
        <p:nvPicPr>
          <p:cNvPr id="1887" name="Google Shape;1887;p43"/>
          <p:cNvPicPr preferRelativeResize="0"/>
          <p:nvPr/>
        </p:nvPicPr>
        <p:blipFill rotWithShape="1">
          <a:blip r:embed="rId3">
            <a:alphaModFix amt="76000"/>
          </a:blip>
          <a:srcRect b="0" l="0" r="0" t="0"/>
          <a:stretch/>
        </p:blipFill>
        <p:spPr>
          <a:xfrm rot="2453973">
            <a:off x="6716115" y="-248136"/>
            <a:ext cx="4232748" cy="1576274"/>
          </a:xfrm>
          <a:prstGeom prst="rect">
            <a:avLst/>
          </a:prstGeom>
          <a:noFill/>
          <a:ln>
            <a:noFill/>
          </a:ln>
        </p:spPr>
      </p:pic>
      <p:pic>
        <p:nvPicPr>
          <p:cNvPr id="1888" name="Google Shape;1888;p43"/>
          <p:cNvPicPr preferRelativeResize="0"/>
          <p:nvPr/>
        </p:nvPicPr>
        <p:blipFill rotWithShape="1">
          <a:blip r:embed="rId4">
            <a:alphaModFix amt="47000"/>
          </a:blip>
          <a:srcRect b="0" l="0" r="0" t="0"/>
          <a:stretch/>
        </p:blipFill>
        <p:spPr>
          <a:xfrm rot="10800000">
            <a:off x="1630988" y="143888"/>
            <a:ext cx="5882026" cy="4855727"/>
          </a:xfrm>
          <a:prstGeom prst="rect">
            <a:avLst/>
          </a:prstGeom>
          <a:noFill/>
          <a:ln>
            <a:noFill/>
          </a:ln>
        </p:spPr>
      </p:pic>
      <p:grpSp>
        <p:nvGrpSpPr>
          <p:cNvPr id="1889" name="Google Shape;1889;p43"/>
          <p:cNvGrpSpPr/>
          <p:nvPr/>
        </p:nvGrpSpPr>
        <p:grpSpPr>
          <a:xfrm rot="-2700000">
            <a:off x="167955" y="3080962"/>
            <a:ext cx="1344349" cy="2469678"/>
            <a:chOff x="272875" y="1419395"/>
            <a:chExt cx="255950" cy="563168"/>
          </a:xfrm>
        </p:grpSpPr>
        <p:sp>
          <p:nvSpPr>
            <p:cNvPr id="1890" name="Google Shape;1890;p4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4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4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4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4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4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4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4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4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4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4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4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4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4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4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4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4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4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4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4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4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4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4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4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4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4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4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4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4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4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4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4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4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4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4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5" name="Google Shape;1925;p43"/>
          <p:cNvGrpSpPr/>
          <p:nvPr/>
        </p:nvGrpSpPr>
        <p:grpSpPr>
          <a:xfrm rot="-2700000">
            <a:off x="8026513" y="-183341"/>
            <a:ext cx="1344349" cy="1995327"/>
            <a:chOff x="272875" y="1527563"/>
            <a:chExt cx="255950" cy="455000"/>
          </a:xfrm>
        </p:grpSpPr>
        <p:sp>
          <p:nvSpPr>
            <p:cNvPr id="1926" name="Google Shape;1926;p4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4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4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4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4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4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4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4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4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4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4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4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4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4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4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4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4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4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4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4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4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4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4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4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4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4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4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4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4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4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4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4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4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4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4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61" name="Google Shape;1961;p43"/>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1962" name="Shape 1962"/>
        <p:cNvGrpSpPr/>
        <p:nvPr/>
      </p:nvGrpSpPr>
      <p:grpSpPr>
        <a:xfrm>
          <a:off x="0" y="0"/>
          <a:ext cx="0" cy="0"/>
          <a:chOff x="0" y="0"/>
          <a:chExt cx="0" cy="0"/>
        </a:xfrm>
      </p:grpSpPr>
      <p:pic>
        <p:nvPicPr>
          <p:cNvPr id="1963" name="Google Shape;1963;p44"/>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1964" name="Google Shape;1964;p44"/>
          <p:cNvGrpSpPr/>
          <p:nvPr/>
        </p:nvGrpSpPr>
        <p:grpSpPr>
          <a:xfrm rot="-987768">
            <a:off x="7751817" y="-266278"/>
            <a:ext cx="1344359" cy="1995308"/>
            <a:chOff x="272875" y="1527563"/>
            <a:chExt cx="255950" cy="455000"/>
          </a:xfrm>
        </p:grpSpPr>
        <p:sp>
          <p:nvSpPr>
            <p:cNvPr id="1965" name="Google Shape;1965;p4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4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4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4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4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4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4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4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4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4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4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4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4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4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4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4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4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4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4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4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4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4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4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4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4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4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4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4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4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4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4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4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4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4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4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000" name="Google Shape;2000;p44"/>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2001" name="Google Shape;2001;p44"/>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2002" name="Google Shape;2002;p4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2003" name="Shape 2003"/>
        <p:cNvGrpSpPr/>
        <p:nvPr/>
      </p:nvGrpSpPr>
      <p:grpSpPr>
        <a:xfrm>
          <a:off x="0" y="0"/>
          <a:ext cx="0" cy="0"/>
          <a:chOff x="0" y="0"/>
          <a:chExt cx="0" cy="0"/>
        </a:xfrm>
      </p:grpSpPr>
      <p:pic>
        <p:nvPicPr>
          <p:cNvPr id="2004" name="Google Shape;2004;p45"/>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2005" name="Google Shape;2005;p45"/>
          <p:cNvGrpSpPr/>
          <p:nvPr/>
        </p:nvGrpSpPr>
        <p:grpSpPr>
          <a:xfrm rot="-8099954">
            <a:off x="15431" y="-572435"/>
            <a:ext cx="1344367" cy="1995327"/>
            <a:chOff x="272875" y="1527563"/>
            <a:chExt cx="255950" cy="455000"/>
          </a:xfrm>
        </p:grpSpPr>
        <p:sp>
          <p:nvSpPr>
            <p:cNvPr id="2006" name="Google Shape;2006;p4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4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4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4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4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4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4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4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4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4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4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4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4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4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4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4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4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4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4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4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4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4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4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4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4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4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4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4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4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4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4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4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4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4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4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041" name="Google Shape;2041;p45"/>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2042" name="Google Shape;2042;p45"/>
          <p:cNvPicPr preferRelativeResize="0"/>
          <p:nvPr/>
        </p:nvPicPr>
        <p:blipFill rotWithShape="1">
          <a:blip r:embed="rId4">
            <a:alphaModFix amt="76000"/>
          </a:blip>
          <a:srcRect b="0" l="0" r="0" t="0"/>
          <a:stretch/>
        </p:blipFill>
        <p:spPr>
          <a:xfrm rot="10754694">
            <a:off x="2497948" y="4487275"/>
            <a:ext cx="7605809" cy="2832381"/>
          </a:xfrm>
          <a:prstGeom prst="rect">
            <a:avLst/>
          </a:prstGeom>
          <a:noFill/>
          <a:ln>
            <a:noFill/>
          </a:ln>
        </p:spPr>
      </p:pic>
      <p:grpSp>
        <p:nvGrpSpPr>
          <p:cNvPr id="2043" name="Google Shape;2043;p45"/>
          <p:cNvGrpSpPr/>
          <p:nvPr/>
        </p:nvGrpSpPr>
        <p:grpSpPr>
          <a:xfrm flipH="1">
            <a:off x="-624375" y="3487614"/>
            <a:ext cx="1344377" cy="2469659"/>
            <a:chOff x="272875" y="1419395"/>
            <a:chExt cx="255950" cy="563168"/>
          </a:xfrm>
        </p:grpSpPr>
        <p:sp>
          <p:nvSpPr>
            <p:cNvPr id="2044" name="Google Shape;2044;p4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4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4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4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4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4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4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4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4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4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4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4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4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4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4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4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45"/>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45"/>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4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45"/>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4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4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4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4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4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4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4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4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4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45"/>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4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4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4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45"/>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45"/>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_1_1_1">
    <p:spTree>
      <p:nvGrpSpPr>
        <p:cNvPr id="2079" name="Shape 2079"/>
        <p:cNvGrpSpPr/>
        <p:nvPr/>
      </p:nvGrpSpPr>
      <p:grpSpPr>
        <a:xfrm>
          <a:off x="0" y="0"/>
          <a:ext cx="0" cy="0"/>
          <a:chOff x="0" y="0"/>
          <a:chExt cx="0" cy="0"/>
        </a:xfrm>
      </p:grpSpPr>
      <p:pic>
        <p:nvPicPr>
          <p:cNvPr id="2080" name="Google Shape;2080;p46"/>
          <p:cNvPicPr preferRelativeResize="0"/>
          <p:nvPr/>
        </p:nvPicPr>
        <p:blipFill rotWithShape="1">
          <a:blip r:embed="rId2">
            <a:alphaModFix amt="64000"/>
          </a:blip>
          <a:srcRect b="0" l="0" r="0" t="0"/>
          <a:stretch/>
        </p:blipFill>
        <p:spPr>
          <a:xfrm rot="5400000">
            <a:off x="6963311" y="-630813"/>
            <a:ext cx="3592176" cy="3021600"/>
          </a:xfrm>
          <a:prstGeom prst="rect">
            <a:avLst/>
          </a:prstGeom>
          <a:noFill/>
          <a:ln>
            <a:noFill/>
          </a:ln>
        </p:spPr>
      </p:pic>
      <p:pic>
        <p:nvPicPr>
          <p:cNvPr id="2081" name="Google Shape;2081;p46"/>
          <p:cNvPicPr preferRelativeResize="0"/>
          <p:nvPr/>
        </p:nvPicPr>
        <p:blipFill rotWithShape="1">
          <a:blip r:embed="rId3">
            <a:alphaModFix amt="66000"/>
          </a:blip>
          <a:srcRect b="0" l="0" r="0" t="0"/>
          <a:stretch/>
        </p:blipFill>
        <p:spPr>
          <a:xfrm flipH="1" rot="1326165">
            <a:off x="-191445" y="4128883"/>
            <a:ext cx="3297389" cy="2276634"/>
          </a:xfrm>
          <a:prstGeom prst="rect">
            <a:avLst/>
          </a:prstGeom>
          <a:noFill/>
          <a:ln>
            <a:noFill/>
          </a:ln>
        </p:spPr>
      </p:pic>
      <p:grpSp>
        <p:nvGrpSpPr>
          <p:cNvPr id="2082" name="Google Shape;2082;p46"/>
          <p:cNvGrpSpPr/>
          <p:nvPr/>
        </p:nvGrpSpPr>
        <p:grpSpPr>
          <a:xfrm rot="-2700000">
            <a:off x="8026513" y="-183341"/>
            <a:ext cx="1344349" cy="1995327"/>
            <a:chOff x="272875" y="1527563"/>
            <a:chExt cx="255950" cy="455000"/>
          </a:xfrm>
        </p:grpSpPr>
        <p:sp>
          <p:nvSpPr>
            <p:cNvPr id="2083" name="Google Shape;2083;p4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4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4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4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4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4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4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4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4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4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4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4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4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4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4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4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4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4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4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4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4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4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4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4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4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4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4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4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4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4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4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4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4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4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4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18" name="Google Shape;2118;p46"/>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19" name="Google Shape;2119;p46"/>
          <p:cNvPicPr preferRelativeResize="0"/>
          <p:nvPr/>
        </p:nvPicPr>
        <p:blipFill rotWithShape="1">
          <a:blip r:embed="rId4">
            <a:alphaModFix amt="74000"/>
          </a:blip>
          <a:srcRect b="0" l="0" r="0" t="0"/>
          <a:stretch/>
        </p:blipFill>
        <p:spPr>
          <a:xfrm rot="7675040">
            <a:off x="2669916" y="-1516164"/>
            <a:ext cx="2894877" cy="2593327"/>
          </a:xfrm>
          <a:prstGeom prst="rect">
            <a:avLst/>
          </a:prstGeom>
          <a:noFill/>
          <a:ln>
            <a:noFill/>
          </a:ln>
        </p:spPr>
      </p:pic>
      <p:pic>
        <p:nvPicPr>
          <p:cNvPr id="2120" name="Google Shape;2120;p46"/>
          <p:cNvPicPr preferRelativeResize="0"/>
          <p:nvPr/>
        </p:nvPicPr>
        <p:blipFill rotWithShape="1">
          <a:blip r:embed="rId5">
            <a:alphaModFix amt="74000"/>
          </a:blip>
          <a:srcRect b="0" l="0" r="0" t="0"/>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4_1_1_2">
    <p:spTree>
      <p:nvGrpSpPr>
        <p:cNvPr id="2121" name="Shape 2121"/>
        <p:cNvGrpSpPr/>
        <p:nvPr/>
      </p:nvGrpSpPr>
      <p:grpSpPr>
        <a:xfrm>
          <a:off x="0" y="0"/>
          <a:ext cx="0" cy="0"/>
          <a:chOff x="0" y="0"/>
          <a:chExt cx="0" cy="0"/>
        </a:xfrm>
      </p:grpSpPr>
      <p:pic>
        <p:nvPicPr>
          <p:cNvPr id="2122" name="Google Shape;2122;p47"/>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2123" name="Google Shape;2123;p47"/>
          <p:cNvGrpSpPr/>
          <p:nvPr/>
        </p:nvGrpSpPr>
        <p:grpSpPr>
          <a:xfrm rot="-987768">
            <a:off x="7751817" y="-266278"/>
            <a:ext cx="1344359" cy="1995308"/>
            <a:chOff x="272875" y="1527563"/>
            <a:chExt cx="255950" cy="455000"/>
          </a:xfrm>
        </p:grpSpPr>
        <p:sp>
          <p:nvSpPr>
            <p:cNvPr id="2124" name="Google Shape;2124;p4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4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4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4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4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4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4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4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4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4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4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4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4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4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4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4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4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4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4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4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4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4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4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4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4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4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4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4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4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4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4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4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4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4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4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59" name="Google Shape;2159;p47"/>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2160" name="Google Shape;2160;p47"/>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2161" name="Google Shape;2161;p47"/>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7.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11" Type="http://schemas.openxmlformats.org/officeDocument/2006/relationships/slideLayout" Target="../slideLayouts/slideLayout21.xml"/><Relationship Id="rId33" Type="http://schemas.openxmlformats.org/officeDocument/2006/relationships/slideLayout" Target="../slideLayouts/slideLayout43.xml"/><Relationship Id="rId10" Type="http://schemas.openxmlformats.org/officeDocument/2006/relationships/slideLayout" Target="../slideLayouts/slideLayout20.xml"/><Relationship Id="rId32" Type="http://schemas.openxmlformats.org/officeDocument/2006/relationships/slideLayout" Target="../slideLayouts/slideLayout42.xml"/><Relationship Id="rId13" Type="http://schemas.openxmlformats.org/officeDocument/2006/relationships/slideLayout" Target="../slideLayouts/slideLayout23.xml"/><Relationship Id="rId35" Type="http://schemas.openxmlformats.org/officeDocument/2006/relationships/slideLayout" Target="../slideLayouts/slideLayout45.xml"/><Relationship Id="rId12" Type="http://schemas.openxmlformats.org/officeDocument/2006/relationships/slideLayout" Target="../slideLayouts/slideLayout22.xml"/><Relationship Id="rId34" Type="http://schemas.openxmlformats.org/officeDocument/2006/relationships/slideLayout" Target="../slideLayouts/slideLayout44.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36" Type="http://schemas.openxmlformats.org/officeDocument/2006/relationships/theme" Target="../theme/theme1.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1pPr>
            <a:lvl2pPr lvl="1"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2pPr>
            <a:lvl3pPr lvl="2"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3pPr>
            <a:lvl4pPr lvl="3"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4pPr>
            <a:lvl5pPr lvl="4"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5pPr>
            <a:lvl6pPr lvl="5"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6pPr>
            <a:lvl7pPr lvl="6"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7pPr>
            <a:lvl8pPr lvl="7"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8pPr>
            <a:lvl9pPr lvl="8"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1pPr>
            <a:lvl2pPr indent="-317500" lvl="1" marL="9144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00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41.gif"/><Relationship Id="rId4" Type="http://schemas.openxmlformats.org/officeDocument/2006/relationships/image" Target="../media/image7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44.png"/><Relationship Id="rId4" Type="http://schemas.openxmlformats.org/officeDocument/2006/relationships/image" Target="../media/image6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49.gif"/><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hyperlink" Target="https://www.kaggle.com/datasets/landlord/handwriting-recognition" TargetMode="External"/><Relationship Id="rId4" Type="http://schemas.openxmlformats.org/officeDocument/2006/relationships/image" Target="../media/image38.png"/><Relationship Id="rId5"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6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69.png"/><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66.png"/><Relationship Id="rId4" Type="http://schemas.openxmlformats.org/officeDocument/2006/relationships/image" Target="../media/image63.png"/><Relationship Id="rId5" Type="http://schemas.openxmlformats.org/officeDocument/2006/relationships/image" Target="../media/image62.png"/><Relationship Id="rId6"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4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53.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48.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pic>
        <p:nvPicPr>
          <p:cNvPr id="2166" name="Google Shape;2166;p48"/>
          <p:cNvPicPr preferRelativeResize="0"/>
          <p:nvPr/>
        </p:nvPicPr>
        <p:blipFill rotWithShape="1">
          <a:blip r:embed="rId3">
            <a:alphaModFix amt="74000"/>
          </a:blip>
          <a:srcRect b="0" l="0" r="0" t="0"/>
          <a:stretch/>
        </p:blipFill>
        <p:spPr>
          <a:xfrm rot="9461196">
            <a:off x="1917996" y="2388117"/>
            <a:ext cx="2894873" cy="2593323"/>
          </a:xfrm>
          <a:prstGeom prst="rect">
            <a:avLst/>
          </a:prstGeom>
          <a:noFill/>
          <a:ln>
            <a:noFill/>
          </a:ln>
        </p:spPr>
      </p:pic>
      <p:pic>
        <p:nvPicPr>
          <p:cNvPr id="2167" name="Google Shape;2167;p48"/>
          <p:cNvPicPr preferRelativeResize="0"/>
          <p:nvPr/>
        </p:nvPicPr>
        <p:blipFill rotWithShape="1">
          <a:blip r:embed="rId4">
            <a:alphaModFix amt="74000"/>
          </a:blip>
          <a:srcRect b="0" l="0" r="0" t="0"/>
          <a:stretch/>
        </p:blipFill>
        <p:spPr>
          <a:xfrm rot="1377427">
            <a:off x="4764679" y="752254"/>
            <a:ext cx="2894876" cy="2593327"/>
          </a:xfrm>
          <a:prstGeom prst="rect">
            <a:avLst/>
          </a:prstGeom>
          <a:noFill/>
          <a:ln>
            <a:noFill/>
          </a:ln>
        </p:spPr>
      </p:pic>
      <p:pic>
        <p:nvPicPr>
          <p:cNvPr id="2168" name="Google Shape;2168;p48"/>
          <p:cNvPicPr preferRelativeResize="0"/>
          <p:nvPr/>
        </p:nvPicPr>
        <p:blipFill rotWithShape="1">
          <a:blip r:embed="rId5">
            <a:alphaModFix amt="47000"/>
          </a:blip>
          <a:srcRect b="0" l="0" r="0" t="0"/>
          <a:stretch/>
        </p:blipFill>
        <p:spPr>
          <a:xfrm>
            <a:off x="1808452" y="227299"/>
            <a:ext cx="5527099" cy="4562724"/>
          </a:xfrm>
          <a:prstGeom prst="rect">
            <a:avLst/>
          </a:prstGeom>
          <a:noFill/>
          <a:ln>
            <a:noFill/>
          </a:ln>
        </p:spPr>
      </p:pic>
      <p:sp>
        <p:nvSpPr>
          <p:cNvPr id="2169" name="Google Shape;2169;p48"/>
          <p:cNvSpPr txBox="1"/>
          <p:nvPr>
            <p:ph type="ctrTitle"/>
          </p:nvPr>
        </p:nvSpPr>
        <p:spPr>
          <a:xfrm>
            <a:off x="1426500" y="1130675"/>
            <a:ext cx="62910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Nhận dạng chữ viết tay </a:t>
            </a:r>
            <a:endParaRPr/>
          </a:p>
        </p:txBody>
      </p:sp>
      <p:sp>
        <p:nvSpPr>
          <p:cNvPr id="2170" name="Google Shape;2170;p48"/>
          <p:cNvSpPr txBox="1"/>
          <p:nvPr>
            <p:ph idx="1" type="subTitle"/>
          </p:nvPr>
        </p:nvSpPr>
        <p:spPr>
          <a:xfrm>
            <a:off x="720000" y="3220225"/>
            <a:ext cx="77040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Nhóm 18 Nhập môn AI</a:t>
            </a:r>
            <a:endParaRPr/>
          </a:p>
        </p:txBody>
      </p:sp>
      <p:sp>
        <p:nvSpPr>
          <p:cNvPr id="2171" name="Google Shape;2171;p48"/>
          <p:cNvSpPr/>
          <p:nvPr/>
        </p:nvSpPr>
        <p:spPr>
          <a:xfrm>
            <a:off x="-3657600" y="7305175"/>
            <a:ext cx="792600" cy="792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57"/>
          <p:cNvSpPr txBox="1"/>
          <p:nvPr>
            <p:ph idx="1" type="subTitle"/>
          </p:nvPr>
        </p:nvSpPr>
        <p:spPr>
          <a:xfrm>
            <a:off x="519325" y="950825"/>
            <a:ext cx="6134100" cy="852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Tổng quát: Là phép toán giữa hai hàm số có đối số thực</a:t>
            </a:r>
            <a:endParaRPr/>
          </a:p>
          <a:p>
            <a:pPr indent="-317500" lvl="0" marL="457200" rtl="0" algn="l">
              <a:spcBef>
                <a:spcPts val="0"/>
              </a:spcBef>
              <a:spcAft>
                <a:spcPts val="0"/>
              </a:spcAft>
              <a:buSzPts val="1400"/>
              <a:buChar char="●"/>
            </a:pPr>
            <a:r>
              <a:rPr lang="en"/>
              <a:t>Ý nghĩa: Nhiệm vụ chính của lớp này là trích xuất các đặc trưng từ dữ liệu đầu vào, thường là hình ảnh. </a:t>
            </a:r>
            <a:endParaRPr/>
          </a:p>
          <a:p>
            <a:pPr indent="0" lvl="0" marL="0" rtl="0" algn="l">
              <a:lnSpc>
                <a:spcPct val="100000"/>
              </a:lnSpc>
              <a:spcBef>
                <a:spcPts val="0"/>
              </a:spcBef>
              <a:spcAft>
                <a:spcPts val="0"/>
              </a:spcAft>
              <a:buSzPts val="1400"/>
              <a:buNone/>
            </a:pPr>
            <a:r>
              <a:t/>
            </a:r>
            <a:endParaRPr/>
          </a:p>
        </p:txBody>
      </p:sp>
      <p:sp>
        <p:nvSpPr>
          <p:cNvPr id="2253" name="Google Shape;2253;p57"/>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57"/>
          <p:cNvSpPr txBox="1"/>
          <p:nvPr>
            <p:ph type="ctrTitle"/>
          </p:nvPr>
        </p:nvSpPr>
        <p:spPr>
          <a:xfrm>
            <a:off x="663600" y="325750"/>
            <a:ext cx="4079400" cy="57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Phép tích chập</a:t>
            </a:r>
            <a:r>
              <a:rPr lang="en"/>
              <a:t> </a:t>
            </a:r>
            <a:endParaRPr/>
          </a:p>
        </p:txBody>
      </p:sp>
      <p:pic>
        <p:nvPicPr>
          <p:cNvPr descr="Convolutional Neural Networks (CNN) - Made With ML" id="2255" name="Google Shape;2255;p57"/>
          <p:cNvPicPr preferRelativeResize="0"/>
          <p:nvPr>
            <p:ph idx="4294967295" type="body"/>
          </p:nvPr>
        </p:nvPicPr>
        <p:blipFill rotWithShape="1">
          <a:blip r:embed="rId3">
            <a:alphaModFix/>
          </a:blip>
          <a:srcRect b="0" l="0" r="0" t="0"/>
          <a:stretch/>
        </p:blipFill>
        <p:spPr>
          <a:xfrm>
            <a:off x="1380445" y="2571755"/>
            <a:ext cx="6383100" cy="2542500"/>
          </a:xfrm>
          <a:prstGeom prst="rect">
            <a:avLst/>
          </a:prstGeom>
          <a:noFill/>
          <a:ln>
            <a:noFill/>
          </a:ln>
        </p:spPr>
      </p:pic>
      <p:pic>
        <p:nvPicPr>
          <p:cNvPr descr="\displaystyle{ (f * g )(t) = \int_{-\infty}^\infty f(\tau) g(t - \tau) d\tau }" id="2256" name="Google Shape;2256;p57"/>
          <p:cNvPicPr preferRelativeResize="0"/>
          <p:nvPr/>
        </p:nvPicPr>
        <p:blipFill rotWithShape="1">
          <a:blip r:embed="rId4">
            <a:alphaModFix/>
          </a:blip>
          <a:srcRect b="0" l="0" r="0" t="0"/>
          <a:stretch/>
        </p:blipFill>
        <p:spPr>
          <a:xfrm>
            <a:off x="2548223" y="1701475"/>
            <a:ext cx="4047550" cy="688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p58"/>
          <p:cNvSpPr txBox="1"/>
          <p:nvPr>
            <p:ph idx="1" type="subTitle"/>
          </p:nvPr>
        </p:nvSpPr>
        <p:spPr>
          <a:xfrm>
            <a:off x="531400" y="1768475"/>
            <a:ext cx="4623900" cy="11661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n">
                <a:solidFill>
                  <a:srgbClr val="000000"/>
                </a:solidFill>
              </a:rPr>
              <a:t>Phép gộp là quá trình giảm kích thước của các bản đồ đặc trưng (feature maps) từ lớp tích chập để giảm số lượng tham số và tính toán, cũng như để kiểm soát hiện tượng overfitting.</a:t>
            </a:r>
            <a:endParaRPr sz="2100"/>
          </a:p>
          <a:p>
            <a:pPr indent="-317500" lvl="0" marL="457200" rtl="0" algn="l">
              <a:spcBef>
                <a:spcPts val="0"/>
              </a:spcBef>
              <a:spcAft>
                <a:spcPts val="0"/>
              </a:spcAft>
              <a:buSzPts val="1400"/>
              <a:buChar char="●"/>
            </a:pPr>
            <a:r>
              <a:rPr lang="en"/>
              <a:t>Bản chất: Thay thế đầu ra tại một vị trí bằng thống kê tổng hợp xung quanh vị trí đó</a:t>
            </a:r>
            <a:endParaRPr/>
          </a:p>
          <a:p>
            <a:pPr indent="0" lvl="0" marL="0" rtl="0" algn="l">
              <a:lnSpc>
                <a:spcPct val="100000"/>
              </a:lnSpc>
              <a:spcBef>
                <a:spcPts val="0"/>
              </a:spcBef>
              <a:spcAft>
                <a:spcPts val="0"/>
              </a:spcAft>
              <a:buSzPts val="1400"/>
              <a:buNone/>
            </a:pPr>
            <a:r>
              <a:t/>
            </a:r>
            <a:endParaRPr/>
          </a:p>
        </p:txBody>
      </p:sp>
      <p:sp>
        <p:nvSpPr>
          <p:cNvPr id="2262" name="Google Shape;2262;p58"/>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58"/>
          <p:cNvSpPr txBox="1"/>
          <p:nvPr>
            <p:ph type="ctrTitle"/>
          </p:nvPr>
        </p:nvSpPr>
        <p:spPr>
          <a:xfrm>
            <a:off x="671450" y="498775"/>
            <a:ext cx="4079400" cy="57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Phép </a:t>
            </a:r>
            <a:r>
              <a:rPr lang="en"/>
              <a:t>gộp</a:t>
            </a:r>
            <a:r>
              <a:rPr lang="en"/>
              <a:t> - </a:t>
            </a:r>
            <a:r>
              <a:rPr lang="en"/>
              <a:t>Pooling</a:t>
            </a:r>
            <a:endParaRPr/>
          </a:p>
        </p:txBody>
      </p:sp>
      <p:pic>
        <p:nvPicPr>
          <p:cNvPr descr="Max Pooling Explained | Papers With Code" id="2264" name="Google Shape;2264;p58"/>
          <p:cNvPicPr preferRelativeResize="0"/>
          <p:nvPr/>
        </p:nvPicPr>
        <p:blipFill rotWithShape="1">
          <a:blip r:embed="rId3">
            <a:alphaModFix/>
          </a:blip>
          <a:srcRect b="0" l="0" r="0" t="0"/>
          <a:stretch/>
        </p:blipFill>
        <p:spPr>
          <a:xfrm>
            <a:off x="5155299" y="1174075"/>
            <a:ext cx="3548901" cy="1481075"/>
          </a:xfrm>
          <a:prstGeom prst="rect">
            <a:avLst/>
          </a:prstGeom>
          <a:noFill/>
          <a:ln>
            <a:noFill/>
          </a:ln>
        </p:spPr>
      </p:pic>
      <p:pic>
        <p:nvPicPr>
          <p:cNvPr id="2265" name="Google Shape;2265;p58"/>
          <p:cNvPicPr preferRelativeResize="0"/>
          <p:nvPr/>
        </p:nvPicPr>
        <p:blipFill>
          <a:blip r:embed="rId4">
            <a:alphaModFix/>
          </a:blip>
          <a:stretch>
            <a:fillRect/>
          </a:stretch>
        </p:blipFill>
        <p:spPr>
          <a:xfrm>
            <a:off x="5231725" y="2874875"/>
            <a:ext cx="3671501" cy="1299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59"/>
          <p:cNvSpPr txBox="1"/>
          <p:nvPr>
            <p:ph idx="1" type="subTitle"/>
          </p:nvPr>
        </p:nvSpPr>
        <p:spPr>
          <a:xfrm>
            <a:off x="507800" y="1233675"/>
            <a:ext cx="6979500" cy="11661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1200"/>
              </a:spcBef>
              <a:spcAft>
                <a:spcPts val="0"/>
              </a:spcAft>
              <a:buClr>
                <a:srgbClr val="000000"/>
              </a:buClr>
              <a:buSzPts val="1100"/>
              <a:buFont typeface="Arial"/>
              <a:buChar char="●"/>
            </a:pPr>
            <a:r>
              <a:rPr lang="en">
                <a:solidFill>
                  <a:srgbClr val="000000"/>
                </a:solidFill>
              </a:rPr>
              <a:t>Lớp này giống như các lớp trong mạng nơ-ron truyền thống, nơi mọi nút trong lớp được kết nối với mọi nút trong lớp tiếp theo. Nó thường được sử dụng ở phần cuối của mạng để dự đoán các lớp hoặc nhãn.</a:t>
            </a:r>
            <a:endParaRPr>
              <a:solidFill>
                <a:srgbClr val="000000"/>
              </a:solidFill>
            </a:endParaRPr>
          </a:p>
          <a:p>
            <a:pPr indent="0" lvl="0" marL="0" rtl="0" algn="l">
              <a:lnSpc>
                <a:spcPct val="100000"/>
              </a:lnSpc>
              <a:spcBef>
                <a:spcPts val="1200"/>
              </a:spcBef>
              <a:spcAft>
                <a:spcPts val="0"/>
              </a:spcAft>
              <a:buSzPts val="1400"/>
              <a:buNone/>
            </a:pPr>
            <a:r>
              <a:t/>
            </a:r>
            <a:endParaRPr/>
          </a:p>
        </p:txBody>
      </p:sp>
      <p:sp>
        <p:nvSpPr>
          <p:cNvPr id="2271" name="Google Shape;2271;p59"/>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59"/>
          <p:cNvSpPr txBox="1"/>
          <p:nvPr>
            <p:ph type="ctrTitle"/>
          </p:nvPr>
        </p:nvSpPr>
        <p:spPr>
          <a:xfrm>
            <a:off x="671450" y="498775"/>
            <a:ext cx="7138200" cy="57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Lớp kết nối đầy đủ - Fully Connected</a:t>
            </a:r>
            <a:endParaRPr/>
          </a:p>
        </p:txBody>
      </p:sp>
      <p:pic>
        <p:nvPicPr>
          <p:cNvPr id="2273" name="Google Shape;2273;p59"/>
          <p:cNvPicPr preferRelativeResize="0"/>
          <p:nvPr/>
        </p:nvPicPr>
        <p:blipFill>
          <a:blip r:embed="rId3">
            <a:alphaModFix/>
          </a:blip>
          <a:stretch>
            <a:fillRect/>
          </a:stretch>
        </p:blipFill>
        <p:spPr>
          <a:xfrm>
            <a:off x="2230450" y="2489250"/>
            <a:ext cx="4683100" cy="2313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sp>
        <p:nvSpPr>
          <p:cNvPr id="2278" name="Google Shape;2278;p60"/>
          <p:cNvSpPr txBox="1"/>
          <p:nvPr>
            <p:ph idx="1" type="subTitle"/>
          </p:nvPr>
        </p:nvSpPr>
        <p:spPr>
          <a:xfrm>
            <a:off x="558650" y="1124650"/>
            <a:ext cx="4440900" cy="37782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RNN</a:t>
            </a:r>
            <a:r>
              <a:rPr lang="en"/>
              <a:t> là một họ mạng neuron đặc thù để xử lý dữ liệu có cấu trúc dạng tuần tự</a:t>
            </a:r>
            <a:endParaRPr/>
          </a:p>
          <a:p>
            <a:pPr indent="-317500" lvl="0" marL="457200" rtl="0" algn="l">
              <a:spcBef>
                <a:spcPts val="0"/>
              </a:spcBef>
              <a:spcAft>
                <a:spcPts val="0"/>
              </a:spcAft>
              <a:buSzPts val="1400"/>
              <a:buChar char="●"/>
            </a:pPr>
            <a:r>
              <a:rPr lang="en"/>
              <a:t>Là 1 trong những mô hình để xử lý chữ viết và văn bản</a:t>
            </a:r>
            <a:endParaRPr/>
          </a:p>
          <a:p>
            <a:pPr indent="-317500" lvl="0" marL="457200" rtl="0" algn="l">
              <a:spcBef>
                <a:spcPts val="0"/>
              </a:spcBef>
              <a:spcAft>
                <a:spcPts val="0"/>
              </a:spcAft>
              <a:buSzPts val="1400"/>
              <a:buChar char="●"/>
            </a:pPr>
            <a:r>
              <a:rPr lang="en"/>
              <a:t>Biến thể: Long Short Term Memory (LSTM)</a:t>
            </a:r>
            <a:endParaRPr/>
          </a:p>
          <a:p>
            <a:pPr indent="-317500" lvl="0" marL="457200" rtl="0" algn="l">
              <a:spcBef>
                <a:spcPts val="0"/>
              </a:spcBef>
              <a:spcAft>
                <a:spcPts val="0"/>
              </a:spcAft>
              <a:buSzPts val="1400"/>
              <a:buChar char="●"/>
            </a:pPr>
            <a:r>
              <a:rPr lang="en"/>
              <a:t>C</a:t>
            </a:r>
            <a:r>
              <a:rPr lang="en"/>
              <a:t>ung cấp cho mô hình khả năng "nhớ"  và “quên" thông tin trong quá trình học.</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=&gt; Giải quyết những vấn đề khi mô hình có thể đánh mất những thông tin quan trọng và giữ những thông tin thừa thãi trong quá trình học.</a:t>
            </a:r>
            <a:endParaRPr/>
          </a:p>
        </p:txBody>
      </p:sp>
      <p:sp>
        <p:nvSpPr>
          <p:cNvPr id="2279" name="Google Shape;2279;p60"/>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60"/>
          <p:cNvSpPr txBox="1"/>
          <p:nvPr>
            <p:ph type="ctrTitle"/>
          </p:nvPr>
        </p:nvSpPr>
        <p:spPr>
          <a:xfrm>
            <a:off x="671450" y="498775"/>
            <a:ext cx="4079400" cy="57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2.4 Mạng RNN</a:t>
            </a:r>
            <a:endParaRPr/>
          </a:p>
        </p:txBody>
      </p:sp>
      <p:pic>
        <p:nvPicPr>
          <p:cNvPr id="2281" name="Google Shape;2281;p60"/>
          <p:cNvPicPr preferRelativeResize="0"/>
          <p:nvPr/>
        </p:nvPicPr>
        <p:blipFill>
          <a:blip r:embed="rId3">
            <a:alphaModFix/>
          </a:blip>
          <a:stretch>
            <a:fillRect/>
          </a:stretch>
        </p:blipFill>
        <p:spPr>
          <a:xfrm>
            <a:off x="5350625" y="168100"/>
            <a:ext cx="3642600" cy="2731950"/>
          </a:xfrm>
          <a:prstGeom prst="rect">
            <a:avLst/>
          </a:prstGeom>
          <a:noFill/>
          <a:ln>
            <a:noFill/>
          </a:ln>
        </p:spPr>
      </p:pic>
      <p:pic>
        <p:nvPicPr>
          <p:cNvPr id="2282" name="Google Shape;2282;p60"/>
          <p:cNvPicPr preferRelativeResize="0"/>
          <p:nvPr/>
        </p:nvPicPr>
        <p:blipFill rotWithShape="1">
          <a:blip r:embed="rId4">
            <a:alphaModFix/>
          </a:blip>
          <a:srcRect b="0" l="0" r="4012" t="0"/>
          <a:stretch/>
        </p:blipFill>
        <p:spPr>
          <a:xfrm>
            <a:off x="5141999" y="2774225"/>
            <a:ext cx="4002001" cy="2281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p61"/>
          <p:cNvSpPr txBox="1"/>
          <p:nvPr>
            <p:ph idx="2" type="title"/>
          </p:nvPr>
        </p:nvSpPr>
        <p:spPr>
          <a:xfrm>
            <a:off x="2646000" y="1012100"/>
            <a:ext cx="3852000" cy="179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03</a:t>
            </a:r>
            <a:endParaRPr/>
          </a:p>
        </p:txBody>
      </p:sp>
      <p:sp>
        <p:nvSpPr>
          <p:cNvPr id="2288" name="Google Shape;2288;p61"/>
          <p:cNvSpPr txBox="1"/>
          <p:nvPr>
            <p:ph type="ctrTitle"/>
          </p:nvPr>
        </p:nvSpPr>
        <p:spPr>
          <a:xfrm>
            <a:off x="2646000" y="2594236"/>
            <a:ext cx="3852000" cy="79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Tiền xử lý</a:t>
            </a:r>
            <a:r>
              <a:rPr lang="en"/>
              <a:t>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62"/>
          <p:cNvSpPr txBox="1"/>
          <p:nvPr>
            <p:ph idx="1" type="subTitle"/>
          </p:nvPr>
        </p:nvSpPr>
        <p:spPr>
          <a:xfrm>
            <a:off x="482450" y="2601825"/>
            <a:ext cx="5887200" cy="11661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n" sz="1400"/>
              <a:t>Src:</a:t>
            </a:r>
            <a:r>
              <a:rPr lang="en" sz="1400" u="sng">
                <a:solidFill>
                  <a:schemeClr val="hlink"/>
                </a:solidFill>
                <a:hlinkClick r:id="rId3"/>
              </a:rPr>
              <a:t>https://www.kaggle.com/datasets/landlord/handwriting-recognition</a:t>
            </a:r>
            <a:endParaRPr sz="1400"/>
          </a:p>
          <a:p>
            <a:pPr indent="-304800" lvl="0" marL="457200" rtl="0" algn="l">
              <a:spcBef>
                <a:spcPts val="0"/>
              </a:spcBef>
              <a:spcAft>
                <a:spcPts val="0"/>
              </a:spcAft>
              <a:buSzPts val="1200"/>
              <a:buChar char="●"/>
            </a:pPr>
            <a:r>
              <a:rPr lang="en" sz="1400"/>
              <a:t>Số lượng:</a:t>
            </a:r>
            <a:endParaRPr sz="1400"/>
          </a:p>
          <a:p>
            <a:pPr indent="-304800" lvl="0" marL="457200" rtl="0" algn="l">
              <a:spcBef>
                <a:spcPts val="0"/>
              </a:spcBef>
              <a:spcAft>
                <a:spcPts val="0"/>
              </a:spcAft>
              <a:buSzPts val="1200"/>
              <a:buChar char="-"/>
            </a:pPr>
            <a:r>
              <a:rPr lang="en" sz="1400"/>
              <a:t>Tập Train: 331,059</a:t>
            </a:r>
            <a:endParaRPr sz="1400"/>
          </a:p>
          <a:p>
            <a:pPr indent="-304800" lvl="0" marL="457200" rtl="0" algn="l">
              <a:spcBef>
                <a:spcPts val="0"/>
              </a:spcBef>
              <a:spcAft>
                <a:spcPts val="0"/>
              </a:spcAft>
              <a:buSzPts val="1200"/>
              <a:buChar char="-"/>
            </a:pPr>
            <a:r>
              <a:rPr lang="en" sz="1400"/>
              <a:t>Tập Test: 41,382</a:t>
            </a:r>
            <a:endParaRPr sz="1400"/>
          </a:p>
          <a:p>
            <a:pPr indent="-304800" lvl="0" marL="457200" rtl="0" algn="l">
              <a:spcBef>
                <a:spcPts val="0"/>
              </a:spcBef>
              <a:spcAft>
                <a:spcPts val="0"/>
              </a:spcAft>
              <a:buSzPts val="1200"/>
              <a:buChar char="-"/>
            </a:pPr>
            <a:r>
              <a:rPr lang="en" sz="1400"/>
              <a:t>Tập Validate: 41,382</a:t>
            </a:r>
            <a:endParaRPr sz="1400"/>
          </a:p>
          <a:p>
            <a:pPr indent="-304800" lvl="0" marL="457200" rtl="0" algn="l">
              <a:spcBef>
                <a:spcPts val="0"/>
              </a:spcBef>
              <a:spcAft>
                <a:spcPts val="0"/>
              </a:spcAft>
              <a:buSzPts val="1200"/>
              <a:buChar char="●"/>
            </a:pPr>
            <a:r>
              <a:rPr lang="en" sz="1400"/>
              <a:t>Những ví dụ có nhãn trong cột "IDENTITY" mang giá trị rỗng:</a:t>
            </a:r>
            <a:endParaRPr sz="1400"/>
          </a:p>
          <a:p>
            <a:pPr indent="-304800" lvl="0" marL="457200" rtl="0" algn="l">
              <a:spcBef>
                <a:spcPts val="0"/>
              </a:spcBef>
              <a:spcAft>
                <a:spcPts val="0"/>
              </a:spcAft>
              <a:buSzPts val="1200"/>
              <a:buChar char="-"/>
            </a:pPr>
            <a:r>
              <a:rPr lang="en" sz="1400"/>
              <a:t>Tập Train: 565</a:t>
            </a:r>
            <a:endParaRPr sz="1400"/>
          </a:p>
          <a:p>
            <a:pPr indent="-304800" lvl="0" marL="457200" rtl="0" algn="l">
              <a:spcBef>
                <a:spcPts val="0"/>
              </a:spcBef>
              <a:spcAft>
                <a:spcPts val="0"/>
              </a:spcAft>
              <a:buSzPts val="1200"/>
              <a:buChar char="-"/>
            </a:pPr>
            <a:r>
              <a:rPr lang="en" sz="1400"/>
              <a:t>Tập Validation: 78</a:t>
            </a:r>
            <a:endParaRPr sz="1400"/>
          </a:p>
          <a:p>
            <a:pPr indent="-304800" lvl="0" marL="457200" rtl="0" algn="l">
              <a:spcBef>
                <a:spcPts val="0"/>
              </a:spcBef>
              <a:spcAft>
                <a:spcPts val="0"/>
              </a:spcAft>
              <a:buSzPts val="1200"/>
              <a:buChar char="●"/>
            </a:pPr>
            <a:r>
              <a:rPr lang="en" sz="1400"/>
              <a:t>Số giá trị riêng biệt của nhãn "IDENTITY" trong tập Train: 100539</a:t>
            </a:r>
            <a:endParaRPr sz="1400"/>
          </a:p>
          <a:p>
            <a:pPr indent="-304800" lvl="0" marL="457200" rtl="0" algn="l">
              <a:spcBef>
                <a:spcPts val="0"/>
              </a:spcBef>
              <a:spcAft>
                <a:spcPts val="0"/>
              </a:spcAft>
              <a:buSzPts val="1200"/>
              <a:buChar char="-"/>
            </a:pPr>
            <a:r>
              <a:rPr lang="en" sz="1400"/>
              <a:t>Số ví dụ không thể đọc (mang nhãn "UNREADABLE"): 102</a:t>
            </a:r>
            <a:endParaRPr sz="1400"/>
          </a:p>
          <a:p>
            <a:pPr indent="-304800" lvl="0" marL="457200" rtl="0" algn="l">
              <a:spcBef>
                <a:spcPts val="0"/>
              </a:spcBef>
              <a:spcAft>
                <a:spcPts val="0"/>
              </a:spcAft>
              <a:buSzPts val="1200"/>
              <a:buChar char="-"/>
            </a:pPr>
            <a:r>
              <a:rPr lang="en" sz="1400"/>
              <a:t>Số ví dụ rỗng (mang nhãn "EMPTY"): 1796</a:t>
            </a:r>
            <a:endParaRPr sz="1400"/>
          </a:p>
          <a:p>
            <a:pPr indent="-304800" lvl="0" marL="457200" rtl="0" algn="l">
              <a:spcBef>
                <a:spcPts val="0"/>
              </a:spcBef>
              <a:spcAft>
                <a:spcPts val="0"/>
              </a:spcAft>
              <a:buSzPts val="1200"/>
              <a:buChar char="-"/>
            </a:pPr>
            <a:r>
              <a:rPr lang="en" sz="1400"/>
              <a:t>Số ví dụ được đánh nhãn bằng chữ in thường: 17</a:t>
            </a:r>
            <a:br>
              <a:rPr lang="en" sz="1400"/>
            </a:b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lnSpc>
                <a:spcPct val="100000"/>
              </a:lnSpc>
              <a:spcBef>
                <a:spcPts val="0"/>
              </a:spcBef>
              <a:spcAft>
                <a:spcPts val="0"/>
              </a:spcAft>
              <a:buSzPts val="1400"/>
              <a:buNone/>
            </a:pPr>
            <a:r>
              <a:t/>
            </a:r>
            <a:endParaRPr sz="1400"/>
          </a:p>
        </p:txBody>
      </p:sp>
      <p:sp>
        <p:nvSpPr>
          <p:cNvPr id="2294" name="Google Shape;2294;p62"/>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62"/>
          <p:cNvSpPr txBox="1"/>
          <p:nvPr>
            <p:ph type="ctrTitle"/>
          </p:nvPr>
        </p:nvSpPr>
        <p:spPr>
          <a:xfrm>
            <a:off x="671450" y="498775"/>
            <a:ext cx="4818000" cy="57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3</a:t>
            </a:r>
            <a:r>
              <a:rPr lang="en"/>
              <a:t>.1</a:t>
            </a:r>
            <a:r>
              <a:rPr lang="en"/>
              <a:t>  Thông tin dataset</a:t>
            </a:r>
            <a:endParaRPr/>
          </a:p>
        </p:txBody>
      </p:sp>
      <p:pic>
        <p:nvPicPr>
          <p:cNvPr id="2296" name="Google Shape;2296;p62"/>
          <p:cNvPicPr preferRelativeResize="0"/>
          <p:nvPr/>
        </p:nvPicPr>
        <p:blipFill>
          <a:blip r:embed="rId4">
            <a:alphaModFix/>
          </a:blip>
          <a:stretch>
            <a:fillRect/>
          </a:stretch>
        </p:blipFill>
        <p:spPr>
          <a:xfrm>
            <a:off x="6414750" y="498775"/>
            <a:ext cx="2590800" cy="2209800"/>
          </a:xfrm>
          <a:prstGeom prst="rect">
            <a:avLst/>
          </a:prstGeom>
          <a:noFill/>
          <a:ln>
            <a:noFill/>
          </a:ln>
        </p:spPr>
      </p:pic>
      <p:pic>
        <p:nvPicPr>
          <p:cNvPr id="2297" name="Google Shape;2297;p62"/>
          <p:cNvPicPr preferRelativeResize="0"/>
          <p:nvPr/>
        </p:nvPicPr>
        <p:blipFill>
          <a:blip r:embed="rId5">
            <a:alphaModFix/>
          </a:blip>
          <a:stretch>
            <a:fillRect/>
          </a:stretch>
        </p:blipFill>
        <p:spPr>
          <a:xfrm>
            <a:off x="6353525" y="2906625"/>
            <a:ext cx="2543175" cy="1828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63"/>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63"/>
          <p:cNvSpPr txBox="1"/>
          <p:nvPr>
            <p:ph type="ctrTitle"/>
          </p:nvPr>
        </p:nvSpPr>
        <p:spPr>
          <a:xfrm>
            <a:off x="671450" y="498775"/>
            <a:ext cx="4079400" cy="57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3.2 Tiền xử lý</a:t>
            </a:r>
            <a:endParaRPr/>
          </a:p>
        </p:txBody>
      </p:sp>
      <p:pic>
        <p:nvPicPr>
          <p:cNvPr id="2304" name="Google Shape;2304;p63"/>
          <p:cNvPicPr preferRelativeResize="0"/>
          <p:nvPr/>
        </p:nvPicPr>
        <p:blipFill>
          <a:blip r:embed="rId3">
            <a:alphaModFix/>
          </a:blip>
          <a:stretch>
            <a:fillRect/>
          </a:stretch>
        </p:blipFill>
        <p:spPr>
          <a:xfrm>
            <a:off x="436925" y="1071775"/>
            <a:ext cx="4967050" cy="3752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64"/>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64"/>
          <p:cNvSpPr txBox="1"/>
          <p:nvPr>
            <p:ph type="ctrTitle"/>
          </p:nvPr>
        </p:nvSpPr>
        <p:spPr>
          <a:xfrm>
            <a:off x="671450" y="498775"/>
            <a:ext cx="4079400" cy="57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3.2 Tiền xử lý</a:t>
            </a:r>
            <a:endParaRPr/>
          </a:p>
        </p:txBody>
      </p:sp>
      <p:pic>
        <p:nvPicPr>
          <p:cNvPr id="2311" name="Google Shape;2311;p64"/>
          <p:cNvPicPr preferRelativeResize="0"/>
          <p:nvPr/>
        </p:nvPicPr>
        <p:blipFill>
          <a:blip r:embed="rId3">
            <a:alphaModFix/>
          </a:blip>
          <a:stretch>
            <a:fillRect/>
          </a:stretch>
        </p:blipFill>
        <p:spPr>
          <a:xfrm>
            <a:off x="723150" y="1891175"/>
            <a:ext cx="5318751" cy="2844250"/>
          </a:xfrm>
          <a:prstGeom prst="rect">
            <a:avLst/>
          </a:prstGeom>
          <a:noFill/>
          <a:ln>
            <a:noFill/>
          </a:ln>
        </p:spPr>
      </p:pic>
      <p:sp>
        <p:nvSpPr>
          <p:cNvPr id="2312" name="Google Shape;2312;p64"/>
          <p:cNvSpPr txBox="1"/>
          <p:nvPr/>
        </p:nvSpPr>
        <p:spPr>
          <a:xfrm>
            <a:off x="2674775" y="1469575"/>
            <a:ext cx="233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Padding </a:t>
            </a:r>
            <a:endParaRPr>
              <a:solidFill>
                <a:schemeClr val="dk2"/>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6" name="Shape 2316"/>
        <p:cNvGrpSpPr/>
        <p:nvPr/>
      </p:nvGrpSpPr>
      <p:grpSpPr>
        <a:xfrm>
          <a:off x="0" y="0"/>
          <a:ext cx="0" cy="0"/>
          <a:chOff x="0" y="0"/>
          <a:chExt cx="0" cy="0"/>
        </a:xfrm>
      </p:grpSpPr>
      <p:sp>
        <p:nvSpPr>
          <p:cNvPr id="2317" name="Google Shape;2317;p65"/>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65"/>
          <p:cNvSpPr txBox="1"/>
          <p:nvPr>
            <p:ph type="ctrTitle"/>
          </p:nvPr>
        </p:nvSpPr>
        <p:spPr>
          <a:xfrm>
            <a:off x="671450" y="498775"/>
            <a:ext cx="4079400" cy="57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3.2 </a:t>
            </a:r>
            <a:r>
              <a:rPr lang="en"/>
              <a:t>Tiền xử lý</a:t>
            </a:r>
            <a:endParaRPr/>
          </a:p>
        </p:txBody>
      </p:sp>
      <p:pic>
        <p:nvPicPr>
          <p:cNvPr id="2319" name="Google Shape;2319;p65"/>
          <p:cNvPicPr preferRelativeResize="0"/>
          <p:nvPr/>
        </p:nvPicPr>
        <p:blipFill rotWithShape="1">
          <a:blip r:embed="rId3">
            <a:alphaModFix/>
          </a:blip>
          <a:srcRect b="-3670" l="640" r="-639" t="3669"/>
          <a:stretch/>
        </p:blipFill>
        <p:spPr>
          <a:xfrm>
            <a:off x="230075" y="1592725"/>
            <a:ext cx="6095649" cy="3601301"/>
          </a:xfrm>
          <a:prstGeom prst="rect">
            <a:avLst/>
          </a:prstGeom>
          <a:noFill/>
          <a:ln>
            <a:noFill/>
          </a:ln>
        </p:spPr>
      </p:pic>
      <p:pic>
        <p:nvPicPr>
          <p:cNvPr id="2320" name="Google Shape;2320;p65"/>
          <p:cNvPicPr preferRelativeResize="0"/>
          <p:nvPr/>
        </p:nvPicPr>
        <p:blipFill>
          <a:blip r:embed="rId4">
            <a:alphaModFix/>
          </a:blip>
          <a:stretch>
            <a:fillRect/>
          </a:stretch>
        </p:blipFill>
        <p:spPr>
          <a:xfrm>
            <a:off x="3955981" y="86675"/>
            <a:ext cx="4915869" cy="1557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66"/>
          <p:cNvSpPr txBox="1"/>
          <p:nvPr>
            <p:ph idx="2" type="title"/>
          </p:nvPr>
        </p:nvSpPr>
        <p:spPr>
          <a:xfrm>
            <a:off x="2646000" y="1012100"/>
            <a:ext cx="3852000" cy="179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04</a:t>
            </a:r>
            <a:endParaRPr/>
          </a:p>
        </p:txBody>
      </p:sp>
      <p:sp>
        <p:nvSpPr>
          <p:cNvPr id="2326" name="Google Shape;2326;p66"/>
          <p:cNvSpPr txBox="1"/>
          <p:nvPr>
            <p:ph type="ctrTitle"/>
          </p:nvPr>
        </p:nvSpPr>
        <p:spPr>
          <a:xfrm>
            <a:off x="2646000" y="2594236"/>
            <a:ext cx="3852000" cy="79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Phương pháp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p49"/>
          <p:cNvSpPr txBox="1"/>
          <p:nvPr>
            <p:ph idx="1" type="body"/>
          </p:nvPr>
        </p:nvSpPr>
        <p:spPr>
          <a:xfrm>
            <a:off x="720000" y="1055850"/>
            <a:ext cx="7704000" cy="35130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1000"/>
              </a:spcBef>
              <a:spcAft>
                <a:spcPts val="0"/>
              </a:spcAft>
              <a:buSzPts val="1300"/>
              <a:buAutoNum type="arabicPeriod"/>
            </a:pPr>
            <a:r>
              <a:rPr b="1" lang="en" sz="1300"/>
              <a:t>Trần Đức Hoàng Nam (TL):</a:t>
            </a:r>
            <a:r>
              <a:rPr lang="en" sz="1300"/>
              <a:t> Tìm hiểu lựa chọn thuật toán, phân việc, làm sạch, tiền xử lý data, thực nghiệm model</a:t>
            </a:r>
            <a:r>
              <a:rPr lang="en" sz="1300"/>
              <a:t>, làm slide</a:t>
            </a:r>
            <a:endParaRPr sz="1300"/>
          </a:p>
          <a:p>
            <a:pPr indent="-311150" lvl="0" marL="457200" rtl="0" algn="l">
              <a:lnSpc>
                <a:spcPct val="150000"/>
              </a:lnSpc>
              <a:spcBef>
                <a:spcPts val="0"/>
              </a:spcBef>
              <a:spcAft>
                <a:spcPts val="0"/>
              </a:spcAft>
              <a:buSzPts val="1300"/>
              <a:buAutoNum type="arabicPeriod"/>
            </a:pPr>
            <a:r>
              <a:rPr b="1" lang="en" sz="1300"/>
              <a:t>Đào Sỹ Phúc: </a:t>
            </a:r>
            <a:r>
              <a:rPr lang="en" sz="1300"/>
              <a:t>Nghiên cứu về CNN, phát triển model. </a:t>
            </a:r>
            <a:endParaRPr sz="1300"/>
          </a:p>
          <a:p>
            <a:pPr indent="-311150" lvl="0" marL="457200" rtl="0" algn="l">
              <a:lnSpc>
                <a:spcPct val="150000"/>
              </a:lnSpc>
              <a:spcBef>
                <a:spcPts val="0"/>
              </a:spcBef>
              <a:spcAft>
                <a:spcPts val="0"/>
              </a:spcAft>
              <a:buSzPts val="1300"/>
              <a:buAutoNum type="arabicPeriod"/>
            </a:pPr>
            <a:r>
              <a:rPr b="1" lang="en" sz="1300"/>
              <a:t>Hà Tuấn Hoàng: </a:t>
            </a:r>
            <a:r>
              <a:rPr lang="en" sz="1300"/>
              <a:t>Nghiên cứu về RNN, LSTM, phát triển model.</a:t>
            </a:r>
            <a:endParaRPr sz="1300"/>
          </a:p>
          <a:p>
            <a:pPr indent="-311150" lvl="0" marL="457200" rtl="0" algn="l">
              <a:lnSpc>
                <a:spcPct val="150000"/>
              </a:lnSpc>
              <a:spcBef>
                <a:spcPts val="0"/>
              </a:spcBef>
              <a:spcAft>
                <a:spcPts val="0"/>
              </a:spcAft>
              <a:buClr>
                <a:schemeClr val="lt2"/>
              </a:buClr>
              <a:buSzPts val="1300"/>
              <a:buAutoNum type="arabicPeriod"/>
            </a:pPr>
            <a:r>
              <a:rPr b="1" lang="en" sz="1300">
                <a:solidFill>
                  <a:schemeClr val="dk1"/>
                </a:solidFill>
              </a:rPr>
              <a:t>Phạm Hải Nam Anh: </a:t>
            </a:r>
            <a:r>
              <a:rPr lang="en" sz="1300">
                <a:solidFill>
                  <a:schemeClr val="dk1"/>
                </a:solidFill>
              </a:rPr>
              <a:t>Nghiên cứu về CTC loss, phát triển model.</a:t>
            </a:r>
            <a:endParaRPr sz="1300"/>
          </a:p>
          <a:p>
            <a:pPr indent="-311150" lvl="0" marL="457200" rtl="0" algn="l">
              <a:lnSpc>
                <a:spcPct val="150000"/>
              </a:lnSpc>
              <a:spcBef>
                <a:spcPts val="0"/>
              </a:spcBef>
              <a:spcAft>
                <a:spcPts val="0"/>
              </a:spcAft>
              <a:buSzPts val="1300"/>
              <a:buAutoNum type="arabicPeriod"/>
            </a:pPr>
            <a:r>
              <a:rPr b="1" lang="en" sz="1300"/>
              <a:t>Bùi Thị Khánh Huyền: </a:t>
            </a:r>
            <a:r>
              <a:rPr lang="en" sz="1300"/>
              <a:t>Nghiên cứu về Adam, </a:t>
            </a:r>
            <a:r>
              <a:rPr lang="en" sz="1300">
                <a:solidFill>
                  <a:schemeClr val="dk1"/>
                </a:solidFill>
              </a:rPr>
              <a:t>phát triển model, </a:t>
            </a:r>
            <a:r>
              <a:rPr lang="en" sz="1300"/>
              <a:t>code đánh giá kết quả, streamlit demo. </a:t>
            </a:r>
            <a:endParaRPr sz="1300"/>
          </a:p>
          <a:p>
            <a:pPr indent="0" lvl="0" marL="457200" rtl="0" algn="l">
              <a:lnSpc>
                <a:spcPct val="150000"/>
              </a:lnSpc>
              <a:spcBef>
                <a:spcPts val="0"/>
              </a:spcBef>
              <a:spcAft>
                <a:spcPts val="0"/>
              </a:spcAft>
              <a:buNone/>
            </a:pPr>
            <a:r>
              <a:rPr b="1" lang="en" sz="1300"/>
              <a:t>Công việc chung</a:t>
            </a:r>
            <a:endParaRPr b="1" sz="1300"/>
          </a:p>
          <a:p>
            <a:pPr indent="-311150" lvl="0" marL="457200" rtl="0" algn="l">
              <a:lnSpc>
                <a:spcPct val="100000"/>
              </a:lnSpc>
              <a:spcBef>
                <a:spcPts val="0"/>
              </a:spcBef>
              <a:spcAft>
                <a:spcPts val="0"/>
              </a:spcAft>
              <a:buSzPts val="1300"/>
              <a:buChar char="●"/>
            </a:pPr>
            <a:r>
              <a:rPr lang="en" sz="1300"/>
              <a:t>Họp hàng tuần chia sẻ kiến thức đã học.</a:t>
            </a:r>
            <a:endParaRPr sz="1300"/>
          </a:p>
          <a:p>
            <a:pPr indent="-311150" lvl="0" marL="457200" rtl="0" algn="l">
              <a:lnSpc>
                <a:spcPct val="100000"/>
              </a:lnSpc>
              <a:spcBef>
                <a:spcPts val="0"/>
              </a:spcBef>
              <a:spcAft>
                <a:spcPts val="0"/>
              </a:spcAft>
              <a:buSzPts val="1300"/>
              <a:buChar char="●"/>
            </a:pPr>
            <a:r>
              <a:rPr lang="en" sz="1300"/>
              <a:t>Nghiên</a:t>
            </a:r>
            <a:r>
              <a:rPr lang="en" sz="1300"/>
              <a:t> cứu cơ sở lý thuyết</a:t>
            </a:r>
            <a:endParaRPr sz="1300"/>
          </a:p>
          <a:p>
            <a:pPr indent="-311150" lvl="0" marL="457200" rtl="0" algn="l">
              <a:lnSpc>
                <a:spcPct val="100000"/>
              </a:lnSpc>
              <a:spcBef>
                <a:spcPts val="0"/>
              </a:spcBef>
              <a:spcAft>
                <a:spcPts val="0"/>
              </a:spcAft>
              <a:buSzPts val="1300"/>
              <a:buChar char="●"/>
            </a:pPr>
            <a:r>
              <a:rPr lang="en" sz="1300">
                <a:solidFill>
                  <a:schemeClr val="dk1"/>
                </a:solidFill>
              </a:rPr>
              <a:t>Làm báo cáo bài tập lớn.</a:t>
            </a:r>
            <a:endParaRPr sz="1300"/>
          </a:p>
          <a:p>
            <a:pPr indent="-311150" lvl="0" marL="457200" rtl="0" algn="l">
              <a:lnSpc>
                <a:spcPct val="100000"/>
              </a:lnSpc>
              <a:spcBef>
                <a:spcPts val="0"/>
              </a:spcBef>
              <a:spcAft>
                <a:spcPts val="0"/>
              </a:spcAft>
              <a:buSzPts val="1300"/>
              <a:buChar char="●"/>
            </a:pPr>
            <a:r>
              <a:rPr lang="en" sz="1300"/>
              <a:t>Làm Slide</a:t>
            </a:r>
            <a:endParaRPr sz="1300"/>
          </a:p>
          <a:p>
            <a:pPr indent="0" lvl="0" marL="914400" rtl="0" algn="l">
              <a:lnSpc>
                <a:spcPct val="100000"/>
              </a:lnSpc>
              <a:spcBef>
                <a:spcPts val="1600"/>
              </a:spcBef>
              <a:spcAft>
                <a:spcPts val="1600"/>
              </a:spcAft>
              <a:buNone/>
            </a:pPr>
            <a:r>
              <a:t/>
            </a:r>
            <a:endParaRPr sz="1300"/>
          </a:p>
        </p:txBody>
      </p:sp>
      <p:sp>
        <p:nvSpPr>
          <p:cNvPr id="2177" name="Google Shape;2177;p49"/>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Phân chia công việc</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sp>
        <p:nvSpPr>
          <p:cNvPr id="2331" name="Google Shape;2331;p67"/>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67"/>
          <p:cNvSpPr txBox="1"/>
          <p:nvPr>
            <p:ph type="ctrTitle"/>
          </p:nvPr>
        </p:nvSpPr>
        <p:spPr>
          <a:xfrm>
            <a:off x="671450" y="498775"/>
            <a:ext cx="4623900" cy="57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4.1 Mô hình CRNN + CTC</a:t>
            </a:r>
            <a:endParaRPr/>
          </a:p>
        </p:txBody>
      </p:sp>
      <p:pic>
        <p:nvPicPr>
          <p:cNvPr id="2333" name="Google Shape;2333;p67"/>
          <p:cNvPicPr preferRelativeResize="0"/>
          <p:nvPr/>
        </p:nvPicPr>
        <p:blipFill>
          <a:blip r:embed="rId3">
            <a:alphaModFix/>
          </a:blip>
          <a:stretch>
            <a:fillRect/>
          </a:stretch>
        </p:blipFill>
        <p:spPr>
          <a:xfrm>
            <a:off x="2440925" y="1342150"/>
            <a:ext cx="4262156" cy="31336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sp>
        <p:nvSpPr>
          <p:cNvPr id="2338" name="Google Shape;2338;p68"/>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68"/>
          <p:cNvSpPr txBox="1"/>
          <p:nvPr>
            <p:ph type="ctrTitle"/>
          </p:nvPr>
        </p:nvSpPr>
        <p:spPr>
          <a:xfrm>
            <a:off x="529875" y="302150"/>
            <a:ext cx="4623900" cy="57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4.2 CRNN</a:t>
            </a:r>
            <a:endParaRPr/>
          </a:p>
        </p:txBody>
      </p:sp>
      <p:sp>
        <p:nvSpPr>
          <p:cNvPr id="2340" name="Google Shape;2340;p68"/>
          <p:cNvSpPr txBox="1"/>
          <p:nvPr/>
        </p:nvSpPr>
        <p:spPr>
          <a:xfrm>
            <a:off x="215300" y="969525"/>
            <a:ext cx="4623900" cy="3374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2"/>
              </a:buClr>
              <a:buSzPts val="1200"/>
              <a:buFont typeface="Open Sans"/>
              <a:buChar char="●"/>
            </a:pPr>
            <a:r>
              <a:rPr b="1" lang="en">
                <a:solidFill>
                  <a:schemeClr val="dk2"/>
                </a:solidFill>
                <a:latin typeface="Open Sans"/>
                <a:ea typeface="Open Sans"/>
                <a:cs typeface="Open Sans"/>
                <a:sym typeface="Open Sans"/>
              </a:rPr>
              <a:t>Mạng Nơ-ron Tích Chập Kết Hợp (CRNN)</a:t>
            </a:r>
            <a:r>
              <a:rPr lang="en">
                <a:solidFill>
                  <a:schemeClr val="dk2"/>
                </a:solidFill>
                <a:latin typeface="Open Sans"/>
                <a:ea typeface="Open Sans"/>
                <a:cs typeface="Open Sans"/>
                <a:sym typeface="Open Sans"/>
              </a:rPr>
              <a:t> là một kiến trúc mạng nơ-ron mạnh mẽ kết hợp các thành phần của Mạng Nơ-ron Tích Chập (CNN) và Mạng Nơ-ron Tái Phát (RNN), đặc biệt hữu ích cho các nhiệm vụ nhận dạng chuỗi trong hình ảnh như nhận dạng văn bản.</a:t>
            </a:r>
            <a:endParaRPr>
              <a:solidFill>
                <a:schemeClr val="dk2"/>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Ưu điểm của CRNN:</a:t>
            </a:r>
            <a:endParaRPr>
              <a:solidFill>
                <a:schemeClr val="dk2"/>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Học từ các nhãn chuỗi</a:t>
            </a:r>
            <a:endParaRPr>
              <a:solidFill>
                <a:schemeClr val="dk2"/>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Trích xuất đặc trưng tự động</a:t>
            </a:r>
            <a:endParaRPr>
              <a:solidFill>
                <a:schemeClr val="dk2"/>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Tạo ra chuỗi nhãn</a:t>
            </a:r>
            <a:endParaRPr>
              <a:solidFill>
                <a:schemeClr val="dk2"/>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Không bị giới hạn về độ dài chuỗi</a:t>
            </a:r>
            <a:endParaRPr>
              <a:solidFill>
                <a:schemeClr val="dk2"/>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Hiệu suất cao</a:t>
            </a:r>
            <a:endParaRPr>
              <a:solidFill>
                <a:schemeClr val="dk2"/>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Tiết kiệm bộ nhớ</a:t>
            </a:r>
            <a:endParaRPr>
              <a:solidFill>
                <a:schemeClr val="dk2"/>
              </a:solidFill>
              <a:latin typeface="Open Sans"/>
              <a:ea typeface="Open Sans"/>
              <a:cs typeface="Open Sans"/>
              <a:sym typeface="Open Sans"/>
            </a:endParaRPr>
          </a:p>
        </p:txBody>
      </p:sp>
      <p:pic>
        <p:nvPicPr>
          <p:cNvPr id="2341" name="Google Shape;2341;p68"/>
          <p:cNvPicPr preferRelativeResize="0"/>
          <p:nvPr/>
        </p:nvPicPr>
        <p:blipFill>
          <a:blip r:embed="rId3">
            <a:alphaModFix/>
          </a:blip>
          <a:stretch>
            <a:fillRect/>
          </a:stretch>
        </p:blipFill>
        <p:spPr>
          <a:xfrm>
            <a:off x="4928825" y="1137675"/>
            <a:ext cx="4262156" cy="313362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p69"/>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69"/>
          <p:cNvSpPr txBox="1"/>
          <p:nvPr>
            <p:ph type="ctrTitle"/>
          </p:nvPr>
        </p:nvSpPr>
        <p:spPr>
          <a:xfrm>
            <a:off x="537750" y="89825"/>
            <a:ext cx="4623900" cy="57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4.2 CRNN</a:t>
            </a:r>
            <a:endParaRPr/>
          </a:p>
        </p:txBody>
      </p:sp>
      <p:pic>
        <p:nvPicPr>
          <p:cNvPr id="2348" name="Google Shape;2348;p69"/>
          <p:cNvPicPr preferRelativeResize="0"/>
          <p:nvPr/>
        </p:nvPicPr>
        <p:blipFill>
          <a:blip r:embed="rId3">
            <a:alphaModFix/>
          </a:blip>
          <a:stretch>
            <a:fillRect/>
          </a:stretch>
        </p:blipFill>
        <p:spPr>
          <a:xfrm>
            <a:off x="1733200" y="662825"/>
            <a:ext cx="5462949" cy="42182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70"/>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70"/>
          <p:cNvSpPr txBox="1"/>
          <p:nvPr>
            <p:ph type="ctrTitle"/>
          </p:nvPr>
        </p:nvSpPr>
        <p:spPr>
          <a:xfrm>
            <a:off x="671450" y="498775"/>
            <a:ext cx="4623900" cy="57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4.3 CTC Loss</a:t>
            </a:r>
            <a:endParaRPr/>
          </a:p>
        </p:txBody>
      </p:sp>
      <p:sp>
        <p:nvSpPr>
          <p:cNvPr id="2355" name="Google Shape;2355;p70"/>
          <p:cNvSpPr txBox="1"/>
          <p:nvPr/>
        </p:nvSpPr>
        <p:spPr>
          <a:xfrm>
            <a:off x="671450" y="1071775"/>
            <a:ext cx="5314500" cy="1348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700"/>
              </a:spcBef>
              <a:spcAft>
                <a:spcPts val="0"/>
              </a:spcAft>
              <a:buClr>
                <a:schemeClr val="dk2"/>
              </a:buClr>
              <a:buSzPts val="1200"/>
              <a:buFont typeface="Open Sans"/>
              <a:buChar char="●"/>
            </a:pPr>
            <a:r>
              <a:rPr lang="en" sz="1350">
                <a:solidFill>
                  <a:srgbClr val="1B1B1B"/>
                </a:solidFill>
                <a:highlight>
                  <a:srgbClr val="FFFFFF"/>
                </a:highlight>
                <a:latin typeface="Open Sans"/>
                <a:ea typeface="Open Sans"/>
                <a:cs typeface="Open Sans"/>
                <a:sym typeface="Open Sans"/>
              </a:rPr>
              <a:t>Trong </a:t>
            </a:r>
            <a:r>
              <a:rPr i="1" lang="en" sz="1350">
                <a:solidFill>
                  <a:srgbClr val="1B1B1B"/>
                </a:solidFill>
                <a:highlight>
                  <a:srgbClr val="FFFFFF"/>
                </a:highlight>
                <a:latin typeface="Open Sans"/>
                <a:ea typeface="Open Sans"/>
                <a:cs typeface="Open Sans"/>
                <a:sym typeface="Open Sans"/>
              </a:rPr>
              <a:t>nhận diện giọng nói</a:t>
            </a:r>
            <a:r>
              <a:rPr lang="en" sz="1350">
                <a:solidFill>
                  <a:srgbClr val="1B1B1B"/>
                </a:solidFill>
                <a:highlight>
                  <a:srgbClr val="FFFFFF"/>
                </a:highlight>
                <a:latin typeface="Open Sans"/>
                <a:ea typeface="Open Sans"/>
                <a:cs typeface="Open Sans"/>
                <a:sym typeface="Open Sans"/>
              </a:rPr>
              <a:t> hay </a:t>
            </a:r>
            <a:r>
              <a:rPr i="1" lang="en" sz="1350">
                <a:solidFill>
                  <a:srgbClr val="1B1B1B"/>
                </a:solidFill>
                <a:highlight>
                  <a:srgbClr val="FFFFFF"/>
                </a:highlight>
                <a:latin typeface="Open Sans"/>
                <a:ea typeface="Open Sans"/>
                <a:cs typeface="Open Sans"/>
                <a:sym typeface="Open Sans"/>
              </a:rPr>
              <a:t>nhận diện chữ viết tay</a:t>
            </a:r>
            <a:r>
              <a:rPr lang="en" sz="1350">
                <a:solidFill>
                  <a:srgbClr val="1B1B1B"/>
                </a:solidFill>
                <a:highlight>
                  <a:srgbClr val="FFFFFF"/>
                </a:highlight>
                <a:latin typeface="Open Sans"/>
                <a:ea typeface="Open Sans"/>
                <a:cs typeface="Open Sans"/>
                <a:sym typeface="Open Sans"/>
              </a:rPr>
              <a:t>, đầu ra sẽ là một câu, nhưng chưa hoàn chỉnh vì có các ký tự lặp lại</a:t>
            </a:r>
            <a:endParaRPr sz="1350">
              <a:solidFill>
                <a:srgbClr val="1B1B1B"/>
              </a:solidFill>
              <a:highlight>
                <a:srgbClr val="FFFFFF"/>
              </a:highlight>
              <a:latin typeface="Open Sans"/>
              <a:ea typeface="Open Sans"/>
              <a:cs typeface="Open Sans"/>
              <a:sym typeface="Open Sans"/>
            </a:endParaRPr>
          </a:p>
          <a:p>
            <a:pPr indent="-304800" lvl="0" marL="457200" rtl="0" algn="l">
              <a:lnSpc>
                <a:spcPct val="115000"/>
              </a:lnSpc>
              <a:spcBef>
                <a:spcPts val="0"/>
              </a:spcBef>
              <a:spcAft>
                <a:spcPts val="0"/>
              </a:spcAft>
              <a:buClr>
                <a:schemeClr val="dk2"/>
              </a:buClr>
              <a:buSzPts val="1200"/>
              <a:buFont typeface="Open Sans"/>
              <a:buChar char="●"/>
            </a:pPr>
            <a:r>
              <a:rPr lang="en" sz="1350">
                <a:solidFill>
                  <a:srgbClr val="1B1B1B"/>
                </a:solidFill>
                <a:highlight>
                  <a:srgbClr val="FFFFFF"/>
                </a:highlight>
                <a:latin typeface="Open Sans"/>
                <a:ea typeface="Open Sans"/>
                <a:cs typeface="Open Sans"/>
                <a:sym typeface="Open Sans"/>
              </a:rPr>
              <a:t>Do đó, để giải quyết chúng ta dùng CTC. (Connectionist Temporal Classifiction)</a:t>
            </a:r>
            <a:endParaRPr sz="1350">
              <a:solidFill>
                <a:srgbClr val="1B1B1B"/>
              </a:solidFill>
              <a:highlight>
                <a:srgbClr val="FFFFFF"/>
              </a:highlight>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p71"/>
          <p:cNvSpPr txBox="1"/>
          <p:nvPr>
            <p:ph type="ctrTitle"/>
          </p:nvPr>
        </p:nvSpPr>
        <p:spPr>
          <a:xfrm>
            <a:off x="671450" y="498775"/>
            <a:ext cx="4623900" cy="57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4.3 CTC Loss</a:t>
            </a:r>
            <a:endParaRPr/>
          </a:p>
        </p:txBody>
      </p:sp>
      <p:sp>
        <p:nvSpPr>
          <p:cNvPr id="2361" name="Google Shape;2361;p71"/>
          <p:cNvSpPr txBox="1"/>
          <p:nvPr/>
        </p:nvSpPr>
        <p:spPr>
          <a:xfrm>
            <a:off x="671450" y="1071775"/>
            <a:ext cx="5314500" cy="1826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2000"/>
              </a:spcBef>
              <a:spcAft>
                <a:spcPts val="0"/>
              </a:spcAft>
              <a:buClr>
                <a:srgbClr val="1B1B1B"/>
              </a:buClr>
              <a:buSzPts val="1350"/>
              <a:buFont typeface="Open Sans"/>
              <a:buChar char="●"/>
            </a:pPr>
            <a:r>
              <a:rPr lang="en" sz="1350">
                <a:solidFill>
                  <a:srgbClr val="1B1B1B"/>
                </a:solidFill>
                <a:highlight>
                  <a:srgbClr val="FFFFFF"/>
                </a:highlight>
                <a:latin typeface="Open Sans"/>
                <a:ea typeface="Open Sans"/>
                <a:cs typeface="Open Sans"/>
                <a:sym typeface="Open Sans"/>
              </a:rPr>
              <a:t>Trước khi dự đoán các ký tự đầu ra, hình ảnh đầu vào được chia thành nhiều khung nhỏ theo chiều ngang. Mỗi khung chứa một phần của hình ảnh và có thể bao gồm khoảng trắng hoặc một số ký tự.</a:t>
            </a:r>
            <a:endParaRPr sz="1350">
              <a:solidFill>
                <a:srgbClr val="1B1B1B"/>
              </a:solidFill>
              <a:highlight>
                <a:srgbClr val="FFFFFF"/>
              </a:highlight>
              <a:latin typeface="Open Sans"/>
              <a:ea typeface="Open Sans"/>
              <a:cs typeface="Open Sans"/>
              <a:sym typeface="Open Sans"/>
            </a:endParaRPr>
          </a:p>
          <a:p>
            <a:pPr indent="-314325" lvl="0" marL="457200" rtl="0" algn="l">
              <a:lnSpc>
                <a:spcPct val="115000"/>
              </a:lnSpc>
              <a:spcBef>
                <a:spcPts val="0"/>
              </a:spcBef>
              <a:spcAft>
                <a:spcPts val="0"/>
              </a:spcAft>
              <a:buClr>
                <a:srgbClr val="1B1B1B"/>
              </a:buClr>
              <a:buSzPts val="1350"/>
              <a:buFont typeface="Open Sans"/>
              <a:buChar char="●"/>
            </a:pPr>
            <a:r>
              <a:rPr lang="en" sz="1350">
                <a:solidFill>
                  <a:srgbClr val="1B1B1B"/>
                </a:solidFill>
                <a:highlight>
                  <a:srgbClr val="FFFFFF"/>
                </a:highlight>
                <a:latin typeface="Open Sans"/>
                <a:ea typeface="Open Sans"/>
                <a:cs typeface="Open Sans"/>
                <a:sym typeface="Open Sans"/>
              </a:rPr>
              <a:t>CTC giải quyết vấn đề này bằng cách thêm các ký tự khoảng trống (blank) vào chuỗi đầu ra thu được từ mạng CRNN (Convolutional Recurrent Neural Network). </a:t>
            </a:r>
            <a:endParaRPr sz="1350">
              <a:solidFill>
                <a:srgbClr val="1B1B1B"/>
              </a:solidFill>
              <a:highlight>
                <a:srgbClr val="FFFFFF"/>
              </a:highlight>
              <a:latin typeface="Open Sans"/>
              <a:ea typeface="Open Sans"/>
              <a:cs typeface="Open Sans"/>
              <a:sym typeface="Open Sans"/>
            </a:endParaRPr>
          </a:p>
        </p:txBody>
      </p:sp>
      <p:pic>
        <p:nvPicPr>
          <p:cNvPr id="2362" name="Google Shape;2362;p71"/>
          <p:cNvPicPr preferRelativeResize="0"/>
          <p:nvPr/>
        </p:nvPicPr>
        <p:blipFill>
          <a:blip r:embed="rId3">
            <a:alphaModFix/>
          </a:blip>
          <a:stretch>
            <a:fillRect/>
          </a:stretch>
        </p:blipFill>
        <p:spPr>
          <a:xfrm>
            <a:off x="1184500" y="3073925"/>
            <a:ext cx="4019525" cy="1563150"/>
          </a:xfrm>
          <a:prstGeom prst="rect">
            <a:avLst/>
          </a:prstGeom>
          <a:noFill/>
          <a:ln>
            <a:noFill/>
          </a:ln>
        </p:spPr>
      </p:pic>
      <p:sp>
        <p:nvSpPr>
          <p:cNvPr id="2363" name="Google Shape;2363;p71"/>
          <p:cNvSpPr txBox="1"/>
          <p:nvPr/>
        </p:nvSpPr>
        <p:spPr>
          <a:xfrm>
            <a:off x="5590275" y="3393475"/>
            <a:ext cx="1871700" cy="5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2"/>
                </a:solidFill>
                <a:latin typeface="Open Sans"/>
                <a:ea typeface="Open Sans"/>
                <a:cs typeface="Open Sans"/>
                <a:sym typeface="Open Sans"/>
              </a:rPr>
              <a:t>HELLO ?</a:t>
            </a:r>
            <a:endParaRPr sz="3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3000">
              <a:solidFill>
                <a:schemeClr val="dk2"/>
              </a:solidFill>
              <a:latin typeface="Open Sans"/>
              <a:ea typeface="Open Sans"/>
              <a:cs typeface="Open Sans"/>
              <a:sym typeface="Open Sans"/>
            </a:endParaRPr>
          </a:p>
          <a:p>
            <a:pPr indent="0" lvl="0" marL="0" rtl="0" algn="l">
              <a:spcBef>
                <a:spcPts val="0"/>
              </a:spcBef>
              <a:spcAft>
                <a:spcPts val="0"/>
              </a:spcAft>
              <a:buNone/>
            </a:pPr>
            <a:r>
              <a:rPr lang="en" sz="3000">
                <a:solidFill>
                  <a:schemeClr val="dk2"/>
                </a:solidFill>
                <a:latin typeface="Open Sans"/>
                <a:ea typeface="Open Sans"/>
                <a:cs typeface="Open Sans"/>
                <a:sym typeface="Open Sans"/>
              </a:rPr>
              <a:t>=&gt; HELO </a:t>
            </a:r>
            <a:endParaRPr sz="3000">
              <a:solidFill>
                <a:schemeClr val="dk2"/>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sp>
        <p:nvSpPr>
          <p:cNvPr id="2368" name="Google Shape;2368;p72"/>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72"/>
          <p:cNvSpPr txBox="1"/>
          <p:nvPr>
            <p:ph type="ctrTitle"/>
          </p:nvPr>
        </p:nvSpPr>
        <p:spPr>
          <a:xfrm>
            <a:off x="671450" y="498775"/>
            <a:ext cx="4623900" cy="57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4.3 CTC Loss</a:t>
            </a:r>
            <a:endParaRPr/>
          </a:p>
        </p:txBody>
      </p:sp>
      <p:sp>
        <p:nvSpPr>
          <p:cNvPr id="2370" name="Google Shape;2370;p72"/>
          <p:cNvSpPr txBox="1"/>
          <p:nvPr/>
        </p:nvSpPr>
        <p:spPr>
          <a:xfrm>
            <a:off x="671450" y="1071775"/>
            <a:ext cx="2895000" cy="37380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2000"/>
              </a:spcBef>
              <a:spcAft>
                <a:spcPts val="0"/>
              </a:spcAft>
              <a:buClr>
                <a:srgbClr val="1B1B1B"/>
              </a:buClr>
              <a:buSzPts val="1350"/>
              <a:buFont typeface="Open Sans"/>
              <a:buChar char="●"/>
            </a:pPr>
            <a:r>
              <a:rPr lang="en" sz="1350">
                <a:solidFill>
                  <a:srgbClr val="1B1B1B"/>
                </a:solidFill>
                <a:highlight>
                  <a:srgbClr val="FFFFFF"/>
                </a:highlight>
                <a:latin typeface="Open Sans"/>
                <a:ea typeface="Open Sans"/>
                <a:cs typeface="Open Sans"/>
                <a:sym typeface="Open Sans"/>
              </a:rPr>
              <a:t>CTC hoạt động như một hàm mất mát (Loss function) để tính toán sự khác biệt giữa chuỗi ký tự đã dự đoán và chuỗi ký tự mục tiêu.</a:t>
            </a:r>
            <a:endParaRPr sz="1350">
              <a:solidFill>
                <a:srgbClr val="1B1B1B"/>
              </a:solidFill>
              <a:highlight>
                <a:srgbClr val="FFFFFF"/>
              </a:highlight>
              <a:latin typeface="Open Sans"/>
              <a:ea typeface="Open Sans"/>
              <a:cs typeface="Open Sans"/>
              <a:sym typeface="Open Sans"/>
            </a:endParaRPr>
          </a:p>
          <a:p>
            <a:pPr indent="-314325" lvl="0" marL="457200" rtl="0" algn="l">
              <a:lnSpc>
                <a:spcPct val="115000"/>
              </a:lnSpc>
              <a:spcBef>
                <a:spcPts val="0"/>
              </a:spcBef>
              <a:spcAft>
                <a:spcPts val="0"/>
              </a:spcAft>
              <a:buClr>
                <a:srgbClr val="1B1B1B"/>
              </a:buClr>
              <a:buSzPts val="1350"/>
              <a:buFont typeface="Open Sans"/>
              <a:buChar char="●"/>
            </a:pPr>
            <a:r>
              <a:rPr lang="en" sz="1350">
                <a:solidFill>
                  <a:srgbClr val="1B1B1B"/>
                </a:solidFill>
                <a:highlight>
                  <a:srgbClr val="FFFFFF"/>
                </a:highlight>
                <a:latin typeface="Open Sans"/>
                <a:ea typeface="Open Sans"/>
                <a:cs typeface="Open Sans"/>
                <a:sym typeface="Open Sans"/>
              </a:rPr>
              <a:t>Nó thực hiện điều này bằng cách xem xét tất cả các chuỗi khả dĩ có thể ánh xạ từ chuỗi đầu vào sang chuỗi đầu ra mục tiêu, và sau đó tối ưu hóa xác suất của chuỗi mục tiêu thực sự trong không gian tất cả các chuỗi khả dĩ.</a:t>
            </a:r>
            <a:endParaRPr sz="1350">
              <a:solidFill>
                <a:srgbClr val="1B1B1B"/>
              </a:solidFill>
              <a:highlight>
                <a:srgbClr val="FFFFFF"/>
              </a:highlight>
              <a:latin typeface="Open Sans"/>
              <a:ea typeface="Open Sans"/>
              <a:cs typeface="Open Sans"/>
              <a:sym typeface="Open Sans"/>
            </a:endParaRPr>
          </a:p>
        </p:txBody>
      </p:sp>
      <p:pic>
        <p:nvPicPr>
          <p:cNvPr id="2371" name="Google Shape;2371;p72"/>
          <p:cNvPicPr preferRelativeResize="0"/>
          <p:nvPr/>
        </p:nvPicPr>
        <p:blipFill>
          <a:blip r:embed="rId3">
            <a:alphaModFix/>
          </a:blip>
          <a:stretch>
            <a:fillRect/>
          </a:stretch>
        </p:blipFill>
        <p:spPr>
          <a:xfrm>
            <a:off x="4426875" y="134050"/>
            <a:ext cx="4904175" cy="4875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sp>
        <p:nvSpPr>
          <p:cNvPr id="2376" name="Google Shape;2376;p73"/>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4</a:t>
            </a:r>
            <a:r>
              <a:rPr lang="en"/>
              <a:t>.4 Adam Optimizer</a:t>
            </a:r>
            <a:endParaRPr/>
          </a:p>
        </p:txBody>
      </p:sp>
      <p:sp>
        <p:nvSpPr>
          <p:cNvPr id="2377" name="Google Shape;2377;p73"/>
          <p:cNvSpPr txBox="1"/>
          <p:nvPr/>
        </p:nvSpPr>
        <p:spPr>
          <a:xfrm>
            <a:off x="671450" y="1071775"/>
            <a:ext cx="4623900" cy="3232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Font typeface="Open Sans"/>
              <a:buChar char="●"/>
            </a:pPr>
            <a:r>
              <a:rPr lang="en" sz="1600">
                <a:solidFill>
                  <a:schemeClr val="dk2"/>
                </a:solidFill>
                <a:latin typeface="Open Sans"/>
                <a:ea typeface="Open Sans"/>
                <a:cs typeface="Open Sans"/>
                <a:sym typeface="Open Sans"/>
              </a:rPr>
              <a:t>Adam (Adaptive Moment Estimation) là một thuật toán tối ưu hóa dựa trên gradient</a:t>
            </a:r>
            <a:endParaRPr sz="1600">
              <a:solidFill>
                <a:schemeClr val="dk2"/>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2"/>
              </a:buClr>
              <a:buSzPts val="1400"/>
              <a:buFont typeface="Open Sans"/>
              <a:buChar char="●"/>
            </a:pPr>
            <a:r>
              <a:rPr lang="en" sz="1600">
                <a:solidFill>
                  <a:schemeClr val="dk2"/>
                </a:solidFill>
                <a:latin typeface="Open Sans"/>
                <a:ea typeface="Open Sans"/>
                <a:cs typeface="Open Sans"/>
                <a:sym typeface="Open Sans"/>
              </a:rPr>
              <a:t>T</a:t>
            </a:r>
            <a:r>
              <a:rPr lang="en" sz="1600">
                <a:solidFill>
                  <a:schemeClr val="dk2"/>
                </a:solidFill>
                <a:latin typeface="Open Sans"/>
                <a:ea typeface="Open Sans"/>
                <a:cs typeface="Open Sans"/>
                <a:sym typeface="Open Sans"/>
              </a:rPr>
              <a:t>ự động điều chỉnh tốc độ học cho mỗi parameter dựa trên ước lượng của các moment bậc nhất (mean) và bậc hai (variance) của gradient.</a:t>
            </a:r>
            <a:endParaRPr sz="1600">
              <a:solidFill>
                <a:schemeClr val="dk2"/>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Adam sử dụng ước lượng của các moments trung bình có trọng số theo thời gian của gradient (momentum).</a:t>
            </a:r>
            <a:endParaRPr sz="16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a:p>
        </p:txBody>
      </p:sp>
      <p:pic>
        <p:nvPicPr>
          <p:cNvPr descr="Gradient-Based Optimizers in Deep Learning - Analytics Vidhya" id="2378" name="Google Shape;2378;p73"/>
          <p:cNvPicPr preferRelativeResize="0"/>
          <p:nvPr/>
        </p:nvPicPr>
        <p:blipFill rotWithShape="1">
          <a:blip r:embed="rId3">
            <a:alphaModFix/>
          </a:blip>
          <a:srcRect b="0" l="0" r="0" t="0"/>
          <a:stretch/>
        </p:blipFill>
        <p:spPr>
          <a:xfrm>
            <a:off x="5295350" y="1071775"/>
            <a:ext cx="3613550" cy="2248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2" name="Shape 2382"/>
        <p:cNvGrpSpPr/>
        <p:nvPr/>
      </p:nvGrpSpPr>
      <p:grpSpPr>
        <a:xfrm>
          <a:off x="0" y="0"/>
          <a:ext cx="0" cy="0"/>
          <a:chOff x="0" y="0"/>
          <a:chExt cx="0" cy="0"/>
        </a:xfrm>
      </p:grpSpPr>
      <p:sp>
        <p:nvSpPr>
          <p:cNvPr id="2383" name="Google Shape;2383;p74"/>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4.4 Adam Optimizer</a:t>
            </a:r>
            <a:endParaRPr/>
          </a:p>
        </p:txBody>
      </p:sp>
      <p:sp>
        <p:nvSpPr>
          <p:cNvPr id="2384" name="Google Shape;2384;p74"/>
          <p:cNvSpPr txBox="1"/>
          <p:nvPr/>
        </p:nvSpPr>
        <p:spPr>
          <a:xfrm>
            <a:off x="671450" y="1071775"/>
            <a:ext cx="8119800" cy="408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2"/>
                </a:solidFill>
                <a:latin typeface="Open Sans"/>
                <a:ea typeface="Open Sans"/>
                <a:cs typeface="Open Sans"/>
                <a:sym typeface="Open Sans"/>
              </a:rPr>
              <a:t>Adam hoạt động: </a:t>
            </a:r>
            <a:endParaRPr sz="1600">
              <a:solidFill>
                <a:schemeClr val="dk2"/>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2"/>
              </a:buClr>
              <a:buSzPts val="1600"/>
              <a:buFont typeface="Open Sans"/>
              <a:buAutoNum type="arabicPeriod"/>
            </a:pPr>
            <a:r>
              <a:rPr lang="en" sz="1600">
                <a:solidFill>
                  <a:schemeClr val="dk2"/>
                </a:solidFill>
                <a:latin typeface="Open Sans"/>
                <a:ea typeface="Open Sans"/>
                <a:cs typeface="Open Sans"/>
                <a:sym typeface="Open Sans"/>
              </a:rPr>
              <a:t>Tính toán các moments</a:t>
            </a:r>
            <a:endParaRPr sz="16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chemeClr val="dk2"/>
              </a:solidFill>
              <a:latin typeface="Open Sans"/>
              <a:ea typeface="Open Sans"/>
              <a:cs typeface="Open Sans"/>
              <a:sym typeface="Open Sans"/>
            </a:endParaRPr>
          </a:p>
          <a:p>
            <a:pPr indent="-330200" lvl="1" marL="914400" rtl="0" algn="l">
              <a:lnSpc>
                <a:spcPct val="115000"/>
              </a:lnSpc>
              <a:spcBef>
                <a:spcPts val="0"/>
              </a:spcBef>
              <a:spcAft>
                <a:spcPts val="0"/>
              </a:spcAft>
              <a:buClr>
                <a:schemeClr val="dk2"/>
              </a:buClr>
              <a:buSzPts val="1600"/>
              <a:buFont typeface="Open Sans"/>
              <a:buAutoNum type="alphaLcPeriod"/>
            </a:pPr>
            <a:r>
              <a:rPr lang="en" sz="1600">
                <a:solidFill>
                  <a:schemeClr val="dk2"/>
                </a:solidFill>
                <a:latin typeface="Open Sans"/>
                <a:ea typeface="Open Sans"/>
                <a:cs typeface="Open Sans"/>
                <a:sym typeface="Open Sans"/>
              </a:rPr>
              <a:t>Moment bậc nhất</a:t>
            </a:r>
            <a:endParaRPr sz="16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chemeClr val="dk2"/>
              </a:solidFill>
              <a:latin typeface="Open Sans"/>
              <a:ea typeface="Open Sans"/>
              <a:cs typeface="Open Sans"/>
              <a:sym typeface="Open Sans"/>
            </a:endParaRPr>
          </a:p>
          <a:p>
            <a:pPr indent="-330200" lvl="1" marL="914400" rtl="0" algn="l">
              <a:lnSpc>
                <a:spcPct val="115000"/>
              </a:lnSpc>
              <a:spcBef>
                <a:spcPts val="0"/>
              </a:spcBef>
              <a:spcAft>
                <a:spcPts val="0"/>
              </a:spcAft>
              <a:buClr>
                <a:schemeClr val="dk2"/>
              </a:buClr>
              <a:buSzPts val="1600"/>
              <a:buFont typeface="Open Sans"/>
              <a:buAutoNum type="alphaLcPeriod"/>
            </a:pPr>
            <a:r>
              <a:rPr lang="en" sz="1600">
                <a:solidFill>
                  <a:schemeClr val="dk2"/>
                </a:solidFill>
                <a:latin typeface="Open Sans"/>
                <a:ea typeface="Open Sans"/>
                <a:cs typeface="Open Sans"/>
                <a:sym typeface="Open Sans"/>
              </a:rPr>
              <a:t>Moment bậc hai</a:t>
            </a:r>
            <a:endParaRPr sz="16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chemeClr val="dk2"/>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2"/>
              </a:buClr>
              <a:buSzPts val="1600"/>
              <a:buFont typeface="Open Sans"/>
              <a:buAutoNum type="arabicPeriod"/>
            </a:pPr>
            <a:r>
              <a:rPr lang="en" sz="1600">
                <a:solidFill>
                  <a:schemeClr val="dk2"/>
                </a:solidFill>
                <a:latin typeface="Open Sans"/>
                <a:ea typeface="Open Sans"/>
                <a:cs typeface="Open Sans"/>
                <a:sym typeface="Open Sans"/>
              </a:rPr>
              <a:t>Hiệu chỉnh</a:t>
            </a:r>
            <a:endParaRPr sz="1600">
              <a:solidFill>
                <a:schemeClr val="dk2"/>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600">
              <a:solidFill>
                <a:schemeClr val="dk2"/>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600">
              <a:solidFill>
                <a:schemeClr val="dk2"/>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600">
              <a:solidFill>
                <a:schemeClr val="dk2"/>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2"/>
              </a:buClr>
              <a:buSzPts val="1600"/>
              <a:buFont typeface="Open Sans"/>
              <a:buAutoNum type="arabicPeriod"/>
            </a:pPr>
            <a:r>
              <a:rPr lang="en" sz="1600">
                <a:solidFill>
                  <a:schemeClr val="dk2"/>
                </a:solidFill>
                <a:latin typeface="Open Sans"/>
                <a:ea typeface="Open Sans"/>
                <a:cs typeface="Open Sans"/>
                <a:sym typeface="Open Sans"/>
              </a:rPr>
              <a:t>Cập nhật tham số</a:t>
            </a:r>
            <a:endParaRPr sz="1600">
              <a:solidFill>
                <a:schemeClr val="dk2"/>
              </a:solidFill>
              <a:latin typeface="Open Sans"/>
              <a:ea typeface="Open Sans"/>
              <a:cs typeface="Open Sans"/>
              <a:sym typeface="Open Sans"/>
            </a:endParaRPr>
          </a:p>
          <a:p>
            <a:pPr indent="0" lvl="0" marL="914400" rtl="0" algn="l">
              <a:lnSpc>
                <a:spcPct val="115000"/>
              </a:lnSpc>
              <a:spcBef>
                <a:spcPts val="0"/>
              </a:spcBef>
              <a:spcAft>
                <a:spcPts val="0"/>
              </a:spcAft>
              <a:buNone/>
            </a:pPr>
            <a:r>
              <a:t/>
            </a:r>
            <a:endParaRPr sz="16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a:p>
        </p:txBody>
      </p:sp>
      <p:pic>
        <p:nvPicPr>
          <p:cNvPr id="2385" name="Google Shape;2385;p74"/>
          <p:cNvPicPr preferRelativeResize="0"/>
          <p:nvPr/>
        </p:nvPicPr>
        <p:blipFill rotWithShape="1">
          <a:blip r:embed="rId3">
            <a:alphaModFix/>
          </a:blip>
          <a:srcRect b="0" l="0" r="0" t="0"/>
          <a:stretch/>
        </p:blipFill>
        <p:spPr>
          <a:xfrm>
            <a:off x="3656513" y="1889813"/>
            <a:ext cx="3228975" cy="390525"/>
          </a:xfrm>
          <a:prstGeom prst="rect">
            <a:avLst/>
          </a:prstGeom>
          <a:noFill/>
          <a:ln>
            <a:noFill/>
          </a:ln>
        </p:spPr>
      </p:pic>
      <p:pic>
        <p:nvPicPr>
          <p:cNvPr id="2386" name="Google Shape;2386;p74"/>
          <p:cNvPicPr preferRelativeResize="0"/>
          <p:nvPr/>
        </p:nvPicPr>
        <p:blipFill>
          <a:blip r:embed="rId4">
            <a:alphaModFix/>
          </a:blip>
          <a:stretch>
            <a:fillRect/>
          </a:stretch>
        </p:blipFill>
        <p:spPr>
          <a:xfrm>
            <a:off x="3832725" y="2445663"/>
            <a:ext cx="2876550" cy="409575"/>
          </a:xfrm>
          <a:prstGeom prst="rect">
            <a:avLst/>
          </a:prstGeom>
          <a:noFill/>
          <a:ln>
            <a:noFill/>
          </a:ln>
        </p:spPr>
      </p:pic>
      <p:pic>
        <p:nvPicPr>
          <p:cNvPr id="2387" name="Google Shape;2387;p74"/>
          <p:cNvPicPr preferRelativeResize="0"/>
          <p:nvPr/>
        </p:nvPicPr>
        <p:blipFill>
          <a:blip r:embed="rId5">
            <a:alphaModFix/>
          </a:blip>
          <a:stretch>
            <a:fillRect/>
          </a:stretch>
        </p:blipFill>
        <p:spPr>
          <a:xfrm>
            <a:off x="3832725" y="4087375"/>
            <a:ext cx="2405725" cy="577800"/>
          </a:xfrm>
          <a:prstGeom prst="rect">
            <a:avLst/>
          </a:prstGeom>
          <a:noFill/>
          <a:ln>
            <a:noFill/>
          </a:ln>
        </p:spPr>
      </p:pic>
      <p:pic>
        <p:nvPicPr>
          <p:cNvPr id="2388" name="Google Shape;2388;p74"/>
          <p:cNvPicPr preferRelativeResize="0"/>
          <p:nvPr/>
        </p:nvPicPr>
        <p:blipFill>
          <a:blip r:embed="rId6">
            <a:alphaModFix/>
          </a:blip>
          <a:stretch>
            <a:fillRect/>
          </a:stretch>
        </p:blipFill>
        <p:spPr>
          <a:xfrm>
            <a:off x="3832713" y="3020563"/>
            <a:ext cx="1238250" cy="1066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2" name="Shape 2392"/>
        <p:cNvGrpSpPr/>
        <p:nvPr/>
      </p:nvGrpSpPr>
      <p:grpSpPr>
        <a:xfrm>
          <a:off x="0" y="0"/>
          <a:ext cx="0" cy="0"/>
          <a:chOff x="0" y="0"/>
          <a:chExt cx="0" cy="0"/>
        </a:xfrm>
      </p:grpSpPr>
      <p:sp>
        <p:nvSpPr>
          <p:cNvPr id="2393" name="Google Shape;2393;p75"/>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4.4 Adam Optimizer</a:t>
            </a:r>
            <a:endParaRPr/>
          </a:p>
        </p:txBody>
      </p:sp>
      <p:sp>
        <p:nvSpPr>
          <p:cNvPr id="2394" name="Google Shape;2394;p75"/>
          <p:cNvSpPr txBox="1"/>
          <p:nvPr/>
        </p:nvSpPr>
        <p:spPr>
          <a:xfrm>
            <a:off x="336600" y="1334313"/>
            <a:ext cx="8472600" cy="153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2"/>
                </a:solidFill>
                <a:latin typeface="Open Sans"/>
                <a:ea typeface="Open Sans"/>
                <a:cs typeface="Open Sans"/>
                <a:sym typeface="Open Sans"/>
              </a:rPr>
              <a:t>Định nghĩa: Adam được định nghĩa với các tham số của mô hình và learning rate</a:t>
            </a:r>
            <a:endParaRPr sz="16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chemeClr val="dk2"/>
              </a:solidFill>
              <a:latin typeface="Open Sans"/>
              <a:ea typeface="Open Sans"/>
              <a:cs typeface="Open Sans"/>
              <a:sym typeface="Open Sans"/>
            </a:endParaRPr>
          </a:p>
          <a:p>
            <a:pPr indent="457200" lvl="0" marL="0" rtl="0" algn="l">
              <a:lnSpc>
                <a:spcPct val="115000"/>
              </a:lnSpc>
              <a:spcBef>
                <a:spcPts val="0"/>
              </a:spcBef>
              <a:spcAft>
                <a:spcPts val="0"/>
              </a:spcAft>
              <a:buNone/>
            </a:pPr>
            <a:r>
              <a:t/>
            </a:r>
            <a:endParaRPr sz="1600">
              <a:solidFill>
                <a:schemeClr val="dk2"/>
              </a:solidFill>
              <a:latin typeface="Open Sans"/>
              <a:ea typeface="Open Sans"/>
              <a:cs typeface="Open Sans"/>
              <a:sym typeface="Open Sans"/>
            </a:endParaRPr>
          </a:p>
          <a:p>
            <a:pPr indent="0" lvl="0" marL="914400" rtl="0" algn="l">
              <a:lnSpc>
                <a:spcPct val="115000"/>
              </a:lnSpc>
              <a:spcBef>
                <a:spcPts val="0"/>
              </a:spcBef>
              <a:spcAft>
                <a:spcPts val="0"/>
              </a:spcAft>
              <a:buNone/>
            </a:pPr>
            <a:r>
              <a:t/>
            </a:r>
            <a:endParaRPr sz="16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a:p>
        </p:txBody>
      </p:sp>
      <p:pic>
        <p:nvPicPr>
          <p:cNvPr id="2395" name="Google Shape;2395;p75"/>
          <p:cNvPicPr preferRelativeResize="0"/>
          <p:nvPr/>
        </p:nvPicPr>
        <p:blipFill>
          <a:blip r:embed="rId3">
            <a:alphaModFix/>
          </a:blip>
          <a:stretch>
            <a:fillRect/>
          </a:stretch>
        </p:blipFill>
        <p:spPr>
          <a:xfrm>
            <a:off x="516824" y="1925437"/>
            <a:ext cx="8112139" cy="1318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sp>
        <p:nvSpPr>
          <p:cNvPr id="2400" name="Google Shape;2400;p76"/>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4.4 Adam Optimizer</a:t>
            </a:r>
            <a:endParaRPr/>
          </a:p>
        </p:txBody>
      </p:sp>
      <p:sp>
        <p:nvSpPr>
          <p:cNvPr id="2401" name="Google Shape;2401;p76"/>
          <p:cNvSpPr txBox="1"/>
          <p:nvPr/>
        </p:nvSpPr>
        <p:spPr>
          <a:xfrm>
            <a:off x="473625" y="1071775"/>
            <a:ext cx="2991300" cy="190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chemeClr val="dk2"/>
                </a:solidFill>
                <a:latin typeface="Open Sans"/>
                <a:ea typeface="Open Sans"/>
                <a:cs typeface="Open Sans"/>
                <a:sym typeface="Open Sans"/>
              </a:rPr>
              <a:t>Quá trình huấn luyện:</a:t>
            </a:r>
            <a:endParaRPr sz="2000">
              <a:solidFill>
                <a:schemeClr val="dk2"/>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2"/>
              </a:buClr>
              <a:buSzPts val="2000"/>
              <a:buFont typeface="Open Sans"/>
              <a:buAutoNum type="arabicPeriod"/>
            </a:pPr>
            <a:r>
              <a:rPr lang="en" sz="2000">
                <a:solidFill>
                  <a:schemeClr val="dk2"/>
                </a:solidFill>
                <a:latin typeface="Open Sans"/>
                <a:ea typeface="Open Sans"/>
                <a:cs typeface="Open Sans"/>
                <a:sym typeface="Open Sans"/>
              </a:rPr>
              <a:t>Xóa gradient cũ</a:t>
            </a:r>
            <a:endParaRPr sz="2000">
              <a:solidFill>
                <a:schemeClr val="dk2"/>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2"/>
              </a:buClr>
              <a:buSzPts val="2000"/>
              <a:buFont typeface="Open Sans"/>
              <a:buAutoNum type="arabicPeriod"/>
            </a:pPr>
            <a:r>
              <a:rPr lang="en" sz="2000">
                <a:solidFill>
                  <a:schemeClr val="dk2"/>
                </a:solidFill>
                <a:latin typeface="Open Sans"/>
                <a:ea typeface="Open Sans"/>
                <a:cs typeface="Open Sans"/>
                <a:sym typeface="Open Sans"/>
              </a:rPr>
              <a:t>Tính toán gradient</a:t>
            </a:r>
            <a:endParaRPr sz="2000">
              <a:solidFill>
                <a:schemeClr val="dk2"/>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2"/>
              </a:buClr>
              <a:buSzPts val="2000"/>
              <a:buFont typeface="Open Sans"/>
              <a:buAutoNum type="arabicPeriod"/>
            </a:pPr>
            <a:r>
              <a:rPr lang="en" sz="2000">
                <a:solidFill>
                  <a:schemeClr val="dk2"/>
                </a:solidFill>
                <a:latin typeface="Open Sans"/>
                <a:ea typeface="Open Sans"/>
                <a:cs typeface="Open Sans"/>
                <a:sym typeface="Open Sans"/>
              </a:rPr>
              <a:t>Cập nhật tham số bằng Adam</a:t>
            </a:r>
            <a:endParaRPr sz="1800"/>
          </a:p>
        </p:txBody>
      </p:sp>
      <p:pic>
        <p:nvPicPr>
          <p:cNvPr id="2402" name="Google Shape;2402;p76"/>
          <p:cNvPicPr preferRelativeResize="0"/>
          <p:nvPr/>
        </p:nvPicPr>
        <p:blipFill>
          <a:blip r:embed="rId3">
            <a:alphaModFix/>
          </a:blip>
          <a:stretch>
            <a:fillRect/>
          </a:stretch>
        </p:blipFill>
        <p:spPr>
          <a:xfrm>
            <a:off x="3549700" y="1071775"/>
            <a:ext cx="5481251" cy="320585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50"/>
          <p:cNvSpPr txBox="1"/>
          <p:nvPr>
            <p:ph idx="21" type="ctrTitle"/>
          </p:nvPr>
        </p:nvSpPr>
        <p:spPr>
          <a:xfrm>
            <a:off x="720000" y="342524"/>
            <a:ext cx="7704000" cy="57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800"/>
              <a:buNone/>
            </a:pPr>
            <a:r>
              <a:rPr lang="en"/>
              <a:t>Table of Contents</a:t>
            </a:r>
            <a:endParaRPr/>
          </a:p>
        </p:txBody>
      </p:sp>
      <p:pic>
        <p:nvPicPr>
          <p:cNvPr id="2183" name="Google Shape;2183;p50"/>
          <p:cNvPicPr preferRelativeResize="0"/>
          <p:nvPr/>
        </p:nvPicPr>
        <p:blipFill rotWithShape="1">
          <a:blip r:embed="rId3">
            <a:alphaModFix amt="64000"/>
          </a:blip>
          <a:srcRect b="0" l="0" r="0" t="0"/>
          <a:stretch/>
        </p:blipFill>
        <p:spPr>
          <a:xfrm>
            <a:off x="3294245" y="3365497"/>
            <a:ext cx="842174" cy="708408"/>
          </a:xfrm>
          <a:prstGeom prst="rect">
            <a:avLst/>
          </a:prstGeom>
          <a:noFill/>
          <a:ln>
            <a:noFill/>
          </a:ln>
        </p:spPr>
      </p:pic>
      <p:pic>
        <p:nvPicPr>
          <p:cNvPr id="2184" name="Google Shape;2184;p50"/>
          <p:cNvPicPr preferRelativeResize="0"/>
          <p:nvPr/>
        </p:nvPicPr>
        <p:blipFill rotWithShape="1">
          <a:blip r:embed="rId4">
            <a:alphaModFix amt="82000"/>
          </a:blip>
          <a:srcRect b="0" l="0" r="0" t="0"/>
          <a:stretch/>
        </p:blipFill>
        <p:spPr>
          <a:xfrm>
            <a:off x="759925" y="3365497"/>
            <a:ext cx="842174" cy="708408"/>
          </a:xfrm>
          <a:prstGeom prst="rect">
            <a:avLst/>
          </a:prstGeom>
          <a:noFill/>
          <a:ln>
            <a:noFill/>
          </a:ln>
        </p:spPr>
      </p:pic>
      <p:pic>
        <p:nvPicPr>
          <p:cNvPr id="2185" name="Google Shape;2185;p50"/>
          <p:cNvPicPr preferRelativeResize="0"/>
          <p:nvPr/>
        </p:nvPicPr>
        <p:blipFill rotWithShape="1">
          <a:blip r:embed="rId4">
            <a:alphaModFix amt="82000"/>
          </a:blip>
          <a:srcRect b="0" l="0" r="0" t="0"/>
          <a:stretch/>
        </p:blipFill>
        <p:spPr>
          <a:xfrm>
            <a:off x="5822947" y="3365497"/>
            <a:ext cx="842174" cy="708408"/>
          </a:xfrm>
          <a:prstGeom prst="rect">
            <a:avLst/>
          </a:prstGeom>
          <a:noFill/>
          <a:ln>
            <a:noFill/>
          </a:ln>
        </p:spPr>
      </p:pic>
      <p:pic>
        <p:nvPicPr>
          <p:cNvPr id="2186" name="Google Shape;2186;p50"/>
          <p:cNvPicPr preferRelativeResize="0"/>
          <p:nvPr/>
        </p:nvPicPr>
        <p:blipFill rotWithShape="1">
          <a:blip r:embed="rId3">
            <a:alphaModFix amt="64000"/>
          </a:blip>
          <a:srcRect b="0" l="0" r="0" t="0"/>
          <a:stretch/>
        </p:blipFill>
        <p:spPr>
          <a:xfrm>
            <a:off x="759925" y="1601697"/>
            <a:ext cx="842174" cy="708408"/>
          </a:xfrm>
          <a:prstGeom prst="rect">
            <a:avLst/>
          </a:prstGeom>
          <a:noFill/>
          <a:ln>
            <a:noFill/>
          </a:ln>
        </p:spPr>
      </p:pic>
      <p:pic>
        <p:nvPicPr>
          <p:cNvPr id="2187" name="Google Shape;2187;p50"/>
          <p:cNvPicPr preferRelativeResize="0"/>
          <p:nvPr/>
        </p:nvPicPr>
        <p:blipFill rotWithShape="1">
          <a:blip r:embed="rId3">
            <a:alphaModFix amt="64000"/>
          </a:blip>
          <a:srcRect b="0" l="0" r="0" t="0"/>
          <a:stretch/>
        </p:blipFill>
        <p:spPr>
          <a:xfrm>
            <a:off x="5822959" y="1601700"/>
            <a:ext cx="842174" cy="708400"/>
          </a:xfrm>
          <a:prstGeom prst="rect">
            <a:avLst/>
          </a:prstGeom>
          <a:noFill/>
          <a:ln>
            <a:noFill/>
          </a:ln>
        </p:spPr>
      </p:pic>
      <p:pic>
        <p:nvPicPr>
          <p:cNvPr id="2188" name="Google Shape;2188;p50"/>
          <p:cNvPicPr preferRelativeResize="0"/>
          <p:nvPr/>
        </p:nvPicPr>
        <p:blipFill rotWithShape="1">
          <a:blip r:embed="rId4">
            <a:alphaModFix amt="82000"/>
          </a:blip>
          <a:srcRect b="0" l="0" r="0" t="0"/>
          <a:stretch/>
        </p:blipFill>
        <p:spPr>
          <a:xfrm>
            <a:off x="3294234" y="1601697"/>
            <a:ext cx="842174" cy="708408"/>
          </a:xfrm>
          <a:prstGeom prst="rect">
            <a:avLst/>
          </a:prstGeom>
          <a:noFill/>
          <a:ln>
            <a:noFill/>
          </a:ln>
        </p:spPr>
      </p:pic>
      <p:sp>
        <p:nvSpPr>
          <p:cNvPr id="2189" name="Google Shape;2189;p50"/>
          <p:cNvSpPr txBox="1"/>
          <p:nvPr>
            <p:ph type="title"/>
          </p:nvPr>
        </p:nvSpPr>
        <p:spPr>
          <a:xfrm>
            <a:off x="3170031" y="3417401"/>
            <a:ext cx="10368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05</a:t>
            </a:r>
            <a:endParaRPr/>
          </a:p>
        </p:txBody>
      </p:sp>
      <p:sp>
        <p:nvSpPr>
          <p:cNvPr id="2190" name="Google Shape;2190;p50"/>
          <p:cNvSpPr txBox="1"/>
          <p:nvPr>
            <p:ph idx="2" type="title"/>
          </p:nvPr>
        </p:nvSpPr>
        <p:spPr>
          <a:xfrm>
            <a:off x="5686543" y="3417401"/>
            <a:ext cx="10368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06</a:t>
            </a:r>
            <a:endParaRPr/>
          </a:p>
        </p:txBody>
      </p:sp>
      <p:sp>
        <p:nvSpPr>
          <p:cNvPr id="2191" name="Google Shape;2191;p50"/>
          <p:cNvSpPr txBox="1"/>
          <p:nvPr>
            <p:ph idx="3" type="title"/>
          </p:nvPr>
        </p:nvSpPr>
        <p:spPr>
          <a:xfrm>
            <a:off x="5697526" y="1667000"/>
            <a:ext cx="10368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03</a:t>
            </a:r>
            <a:endParaRPr/>
          </a:p>
        </p:txBody>
      </p:sp>
      <p:sp>
        <p:nvSpPr>
          <p:cNvPr id="2192" name="Google Shape;2192;p50"/>
          <p:cNvSpPr txBox="1"/>
          <p:nvPr>
            <p:ph idx="4" type="title"/>
          </p:nvPr>
        </p:nvSpPr>
        <p:spPr>
          <a:xfrm>
            <a:off x="637282" y="3444201"/>
            <a:ext cx="10368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04</a:t>
            </a:r>
            <a:endParaRPr/>
          </a:p>
        </p:txBody>
      </p:sp>
      <p:sp>
        <p:nvSpPr>
          <p:cNvPr id="2193" name="Google Shape;2193;p50"/>
          <p:cNvSpPr txBox="1"/>
          <p:nvPr>
            <p:ph idx="5" type="title"/>
          </p:nvPr>
        </p:nvSpPr>
        <p:spPr>
          <a:xfrm>
            <a:off x="637282" y="1667000"/>
            <a:ext cx="10368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01</a:t>
            </a:r>
            <a:endParaRPr/>
          </a:p>
        </p:txBody>
      </p:sp>
      <p:sp>
        <p:nvSpPr>
          <p:cNvPr id="2194" name="Google Shape;2194;p50"/>
          <p:cNvSpPr txBox="1"/>
          <p:nvPr>
            <p:ph idx="6" type="title"/>
          </p:nvPr>
        </p:nvSpPr>
        <p:spPr>
          <a:xfrm>
            <a:off x="3170031" y="1667000"/>
            <a:ext cx="10368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02</a:t>
            </a:r>
            <a:endParaRPr/>
          </a:p>
        </p:txBody>
      </p:sp>
      <p:sp>
        <p:nvSpPr>
          <p:cNvPr id="2195" name="Google Shape;2195;p50"/>
          <p:cNvSpPr txBox="1"/>
          <p:nvPr>
            <p:ph idx="7" type="ctrTitle"/>
          </p:nvPr>
        </p:nvSpPr>
        <p:spPr>
          <a:xfrm>
            <a:off x="4160248" y="3496000"/>
            <a:ext cx="1821000" cy="4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Đánh giá</a:t>
            </a:r>
            <a:endParaRPr/>
          </a:p>
        </p:txBody>
      </p:sp>
      <p:sp>
        <p:nvSpPr>
          <p:cNvPr id="2196" name="Google Shape;2196;p50"/>
          <p:cNvSpPr txBox="1"/>
          <p:nvPr>
            <p:ph idx="8" type="ctrTitle"/>
          </p:nvPr>
        </p:nvSpPr>
        <p:spPr>
          <a:xfrm>
            <a:off x="6764581" y="3496000"/>
            <a:ext cx="1821000" cy="4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Demo </a:t>
            </a:r>
            <a:endParaRPr/>
          </a:p>
        </p:txBody>
      </p:sp>
      <p:sp>
        <p:nvSpPr>
          <p:cNvPr id="2197" name="Google Shape;2197;p50"/>
          <p:cNvSpPr txBox="1"/>
          <p:nvPr>
            <p:ph idx="13" type="ctrTitle"/>
          </p:nvPr>
        </p:nvSpPr>
        <p:spPr>
          <a:xfrm>
            <a:off x="6688375" y="1730900"/>
            <a:ext cx="1821000" cy="4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Tiền xử lý data</a:t>
            </a:r>
            <a:endParaRPr/>
          </a:p>
        </p:txBody>
      </p:sp>
      <p:sp>
        <p:nvSpPr>
          <p:cNvPr id="2198" name="Google Shape;2198;p50"/>
          <p:cNvSpPr txBox="1"/>
          <p:nvPr>
            <p:ph idx="15" type="ctrTitle"/>
          </p:nvPr>
        </p:nvSpPr>
        <p:spPr>
          <a:xfrm>
            <a:off x="1560468" y="3508100"/>
            <a:ext cx="1821000" cy="4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Phương pháp</a:t>
            </a:r>
            <a:endParaRPr/>
          </a:p>
        </p:txBody>
      </p:sp>
      <p:sp>
        <p:nvSpPr>
          <p:cNvPr id="2199" name="Google Shape;2199;p50"/>
          <p:cNvSpPr txBox="1"/>
          <p:nvPr>
            <p:ph idx="17" type="ctrTitle"/>
          </p:nvPr>
        </p:nvSpPr>
        <p:spPr>
          <a:xfrm>
            <a:off x="1602101" y="1868863"/>
            <a:ext cx="2012700" cy="4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Giới thiệu </a:t>
            </a:r>
            <a:endParaRPr/>
          </a:p>
          <a:p>
            <a:pPr indent="0" lvl="0" marL="0" rtl="0" algn="l">
              <a:lnSpc>
                <a:spcPct val="100000"/>
              </a:lnSpc>
              <a:spcBef>
                <a:spcPts val="0"/>
              </a:spcBef>
              <a:spcAft>
                <a:spcPts val="0"/>
              </a:spcAft>
              <a:buSzPts val="1200"/>
              <a:buNone/>
            </a:pPr>
            <a:r>
              <a:rPr lang="en"/>
              <a:t>bài toán</a:t>
            </a:r>
            <a:endParaRPr/>
          </a:p>
        </p:txBody>
      </p:sp>
      <p:sp>
        <p:nvSpPr>
          <p:cNvPr id="2200" name="Google Shape;2200;p50"/>
          <p:cNvSpPr txBox="1"/>
          <p:nvPr>
            <p:ph idx="19" type="ctrTitle"/>
          </p:nvPr>
        </p:nvSpPr>
        <p:spPr>
          <a:xfrm>
            <a:off x="4067593" y="1730900"/>
            <a:ext cx="1821000" cy="45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Cơ sở lý thuyết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sp>
        <p:nvSpPr>
          <p:cNvPr id="2407" name="Google Shape;2407;p77"/>
          <p:cNvSpPr txBox="1"/>
          <p:nvPr>
            <p:ph idx="2" type="title"/>
          </p:nvPr>
        </p:nvSpPr>
        <p:spPr>
          <a:xfrm>
            <a:off x="2646000" y="1012100"/>
            <a:ext cx="3852000" cy="179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05</a:t>
            </a:r>
            <a:endParaRPr/>
          </a:p>
        </p:txBody>
      </p:sp>
      <p:sp>
        <p:nvSpPr>
          <p:cNvPr id="2408" name="Google Shape;2408;p77"/>
          <p:cNvSpPr txBox="1"/>
          <p:nvPr>
            <p:ph type="ctrTitle"/>
          </p:nvPr>
        </p:nvSpPr>
        <p:spPr>
          <a:xfrm>
            <a:off x="2646000" y="2594236"/>
            <a:ext cx="3852000" cy="79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Đánh giá</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78"/>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5. Đánh giá</a:t>
            </a:r>
            <a:endParaRPr/>
          </a:p>
        </p:txBody>
      </p:sp>
      <p:sp>
        <p:nvSpPr>
          <p:cNvPr id="2414" name="Google Shape;2414;p78"/>
          <p:cNvSpPr txBox="1"/>
          <p:nvPr/>
        </p:nvSpPr>
        <p:spPr>
          <a:xfrm>
            <a:off x="1245575" y="1103225"/>
            <a:ext cx="6257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2"/>
                </a:solidFill>
                <a:latin typeface="Open Sans"/>
                <a:ea typeface="Open Sans"/>
                <a:cs typeface="Open Sans"/>
                <a:sym typeface="Open Sans"/>
              </a:rPr>
              <a:t>Sau khi train model và test lại với bộ test, ta có kết quả như sau: </a:t>
            </a:r>
            <a:endParaRPr>
              <a:latin typeface="Open Sans"/>
              <a:ea typeface="Open Sans"/>
              <a:cs typeface="Open Sans"/>
              <a:sym typeface="Open Sans"/>
            </a:endParaRPr>
          </a:p>
        </p:txBody>
      </p:sp>
      <p:pic>
        <p:nvPicPr>
          <p:cNvPr id="2415" name="Google Shape;2415;p78"/>
          <p:cNvPicPr preferRelativeResize="0"/>
          <p:nvPr/>
        </p:nvPicPr>
        <p:blipFill>
          <a:blip r:embed="rId3">
            <a:alphaModFix/>
          </a:blip>
          <a:stretch>
            <a:fillRect/>
          </a:stretch>
        </p:blipFill>
        <p:spPr>
          <a:xfrm>
            <a:off x="979163" y="1777300"/>
            <a:ext cx="7185675" cy="1085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9" name="Shape 2419"/>
        <p:cNvGrpSpPr/>
        <p:nvPr/>
      </p:nvGrpSpPr>
      <p:grpSpPr>
        <a:xfrm>
          <a:off x="0" y="0"/>
          <a:ext cx="0" cy="0"/>
          <a:chOff x="0" y="0"/>
          <a:chExt cx="0" cy="0"/>
        </a:xfrm>
      </p:grpSpPr>
      <p:sp>
        <p:nvSpPr>
          <p:cNvPr id="2420" name="Google Shape;2420;p79"/>
          <p:cNvSpPr txBox="1"/>
          <p:nvPr>
            <p:ph idx="2" type="title"/>
          </p:nvPr>
        </p:nvSpPr>
        <p:spPr>
          <a:xfrm>
            <a:off x="2646000" y="1012100"/>
            <a:ext cx="3852000" cy="179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06</a:t>
            </a:r>
            <a:endParaRPr/>
          </a:p>
        </p:txBody>
      </p:sp>
      <p:sp>
        <p:nvSpPr>
          <p:cNvPr id="2421" name="Google Shape;2421;p79"/>
          <p:cNvSpPr txBox="1"/>
          <p:nvPr>
            <p:ph type="ctrTitle"/>
          </p:nvPr>
        </p:nvSpPr>
        <p:spPr>
          <a:xfrm>
            <a:off x="2646000" y="2594236"/>
            <a:ext cx="3852000" cy="79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Demo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51"/>
          <p:cNvSpPr txBox="1"/>
          <p:nvPr>
            <p:ph idx="2" type="title"/>
          </p:nvPr>
        </p:nvSpPr>
        <p:spPr>
          <a:xfrm>
            <a:off x="2646000" y="1012100"/>
            <a:ext cx="3852000" cy="179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01</a:t>
            </a:r>
            <a:endParaRPr/>
          </a:p>
        </p:txBody>
      </p:sp>
      <p:sp>
        <p:nvSpPr>
          <p:cNvPr id="2206" name="Google Shape;2206;p51"/>
          <p:cNvSpPr txBox="1"/>
          <p:nvPr>
            <p:ph type="ctrTitle"/>
          </p:nvPr>
        </p:nvSpPr>
        <p:spPr>
          <a:xfrm>
            <a:off x="2646000" y="2594236"/>
            <a:ext cx="3852000" cy="79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r>
              <a:rPr lang="en"/>
              <a:t>Giới thiệu bài toán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52"/>
          <p:cNvSpPr txBox="1"/>
          <p:nvPr>
            <p:ph idx="1" type="subTitle"/>
          </p:nvPr>
        </p:nvSpPr>
        <p:spPr>
          <a:xfrm>
            <a:off x="671450" y="1163875"/>
            <a:ext cx="5667600" cy="83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Bài toán nhận diện chữ viết tay nhằm mục đích chuyển đổi văn bản viết tay thành dạng văn bản số mà máy tính có thể hiểu và xử lý được</a:t>
            </a:r>
            <a:endParaRPr/>
          </a:p>
        </p:txBody>
      </p:sp>
      <p:pic>
        <p:nvPicPr>
          <p:cNvPr id="2212" name="Google Shape;2212;p52"/>
          <p:cNvPicPr preferRelativeResize="0"/>
          <p:nvPr/>
        </p:nvPicPr>
        <p:blipFill rotWithShape="1">
          <a:blip r:embed="rId3">
            <a:alphaModFix/>
          </a:blip>
          <a:srcRect b="0" l="27548" r="27548" t="0"/>
          <a:stretch/>
        </p:blipFill>
        <p:spPr>
          <a:xfrm>
            <a:off x="6773548" y="540000"/>
            <a:ext cx="2554500" cy="4063500"/>
          </a:xfrm>
          <a:prstGeom prst="ellipse">
            <a:avLst/>
          </a:prstGeom>
          <a:noFill/>
          <a:ln>
            <a:noFill/>
          </a:ln>
        </p:spPr>
      </p:pic>
      <p:sp>
        <p:nvSpPr>
          <p:cNvPr id="2213" name="Google Shape;2213;p52"/>
          <p:cNvSpPr/>
          <p:nvPr/>
        </p:nvSpPr>
        <p:spPr>
          <a:xfrm>
            <a:off x="5660130" y="-269469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52"/>
          <p:cNvSpPr txBox="1"/>
          <p:nvPr>
            <p:ph type="ctrTitle"/>
          </p:nvPr>
        </p:nvSpPr>
        <p:spPr>
          <a:xfrm>
            <a:off x="671450" y="498775"/>
            <a:ext cx="4079400" cy="573000"/>
          </a:xfrm>
          <a:prstGeom prst="rect">
            <a:avLst/>
          </a:prstGeom>
          <a:noFill/>
          <a:ln>
            <a:noFill/>
          </a:ln>
        </p:spPr>
        <p:txBody>
          <a:bodyPr anchorCtr="0" anchor="ctr" bIns="91425" lIns="91425" spcFirstLastPara="1" rIns="91425" wrap="square" tIns="91425">
            <a:noAutofit/>
          </a:bodyPr>
          <a:lstStyle/>
          <a:p>
            <a:pPr indent="-419100" lvl="0" marL="457200" rtl="0" algn="l">
              <a:lnSpc>
                <a:spcPct val="100000"/>
              </a:lnSpc>
              <a:spcBef>
                <a:spcPts val="0"/>
              </a:spcBef>
              <a:spcAft>
                <a:spcPts val="0"/>
              </a:spcAft>
              <a:buSzPts val="3000"/>
              <a:buAutoNum type="arabicPeriod"/>
            </a:pPr>
            <a:r>
              <a:rPr lang="en"/>
              <a:t>Giới thiệu bài toán</a:t>
            </a:r>
            <a:endParaRPr/>
          </a:p>
        </p:txBody>
      </p:sp>
      <p:sp>
        <p:nvSpPr>
          <p:cNvPr id="2215" name="Google Shape;2215;p52"/>
          <p:cNvSpPr txBox="1"/>
          <p:nvPr>
            <p:ph idx="1" type="subTitle"/>
          </p:nvPr>
        </p:nvSpPr>
        <p:spPr>
          <a:xfrm>
            <a:off x="671450" y="2042475"/>
            <a:ext cx="6102000" cy="152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Với sự phát triển của công nghệ học sâu (Deep Learning), các mô hình mạng nơ-ron tích chập (Convolutional Neural Network - CNN), mạng nơ-ron hồi quy (Recurrent Neural Network - RNN), và đặc biệt là mạng LSTM (Long Short-Term Memory) đã cho thấy hiệu quả cao trong việc nhận diện chữ viết tay.</a:t>
            </a:r>
            <a:endParaRPr/>
          </a:p>
        </p:txBody>
      </p:sp>
      <p:sp>
        <p:nvSpPr>
          <p:cNvPr id="2216" name="Google Shape;2216;p52"/>
          <p:cNvSpPr txBox="1"/>
          <p:nvPr>
            <p:ph idx="1" type="subTitle"/>
          </p:nvPr>
        </p:nvSpPr>
        <p:spPr>
          <a:xfrm>
            <a:off x="671450" y="3615575"/>
            <a:ext cx="6490200" cy="123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Trong báo cáo này, chúng em sẽ trình bày về phương pháp sử dụng mạng CRNN (Convolutional Recurrent Neural Network) kết hợp với hàm mất mát CTC (Connectionist Temporal Classification) và mạng LSTM để giải quyết bài toán nhận diện chữ viết tay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53"/>
          <p:cNvSpPr txBox="1"/>
          <p:nvPr>
            <p:ph idx="2" type="title"/>
          </p:nvPr>
        </p:nvSpPr>
        <p:spPr>
          <a:xfrm>
            <a:off x="2646000" y="1012100"/>
            <a:ext cx="3852000" cy="179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02</a:t>
            </a:r>
            <a:endParaRPr/>
          </a:p>
        </p:txBody>
      </p:sp>
      <p:sp>
        <p:nvSpPr>
          <p:cNvPr id="2222" name="Google Shape;2222;p53"/>
          <p:cNvSpPr txBox="1"/>
          <p:nvPr>
            <p:ph type="ctrTitle"/>
          </p:nvPr>
        </p:nvSpPr>
        <p:spPr>
          <a:xfrm>
            <a:off x="2646000" y="2594236"/>
            <a:ext cx="3852000" cy="79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Cơ sở lý thuyết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sp>
        <p:nvSpPr>
          <p:cNvPr id="2227" name="Google Shape;2227;p54"/>
          <p:cNvSpPr txBox="1"/>
          <p:nvPr>
            <p:ph idx="1" type="subTitle"/>
          </p:nvPr>
        </p:nvSpPr>
        <p:spPr>
          <a:xfrm>
            <a:off x="558650" y="1622625"/>
            <a:ext cx="3663600" cy="11661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ANN mô phỏng hệ thống neural sinh học</a:t>
            </a:r>
            <a:endParaRPr/>
          </a:p>
          <a:p>
            <a:pPr indent="-317500" lvl="0" marL="457200" rtl="0" algn="l">
              <a:spcBef>
                <a:spcPts val="0"/>
              </a:spcBef>
              <a:spcAft>
                <a:spcPts val="0"/>
              </a:spcAft>
              <a:buSzPts val="1400"/>
              <a:buChar char="●"/>
            </a:pPr>
            <a:r>
              <a:rPr lang="en"/>
              <a:t>Mỗi neuron là một hàm cục bộ, có đặc tính vào/ra</a:t>
            </a:r>
            <a:endParaRPr/>
          </a:p>
          <a:p>
            <a:pPr indent="-317500" lvl="0" marL="457200" rtl="0" algn="l">
              <a:spcBef>
                <a:spcPts val="0"/>
              </a:spcBef>
              <a:spcAft>
                <a:spcPts val="0"/>
              </a:spcAft>
              <a:buSzPts val="1400"/>
              <a:buChar char="●"/>
            </a:pPr>
            <a:r>
              <a:rPr lang="en"/>
              <a:t>Mạng ANN là cấu trúc xử lý thông tin phân tán và song song ở mức cao</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SzPts val="1400"/>
              <a:buNone/>
            </a:pPr>
            <a:r>
              <a:t/>
            </a:r>
            <a:endParaRPr/>
          </a:p>
        </p:txBody>
      </p:sp>
      <p:sp>
        <p:nvSpPr>
          <p:cNvPr id="2228" name="Google Shape;2228;p54"/>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54"/>
          <p:cNvSpPr txBox="1"/>
          <p:nvPr>
            <p:ph type="ctrTitle"/>
          </p:nvPr>
        </p:nvSpPr>
        <p:spPr>
          <a:xfrm>
            <a:off x="671450" y="498775"/>
            <a:ext cx="4079400" cy="57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2.1 </a:t>
            </a:r>
            <a:r>
              <a:rPr lang="en"/>
              <a:t>Mạng ANN</a:t>
            </a:r>
            <a:endParaRPr/>
          </a:p>
        </p:txBody>
      </p:sp>
      <p:pic>
        <p:nvPicPr>
          <p:cNvPr id="2230" name="Google Shape;2230;p54"/>
          <p:cNvPicPr preferRelativeResize="0"/>
          <p:nvPr/>
        </p:nvPicPr>
        <p:blipFill>
          <a:blip r:embed="rId3">
            <a:alphaModFix/>
          </a:blip>
          <a:stretch>
            <a:fillRect/>
          </a:stretch>
        </p:blipFill>
        <p:spPr>
          <a:xfrm>
            <a:off x="2709400" y="2703950"/>
            <a:ext cx="3128850" cy="2328550"/>
          </a:xfrm>
          <a:prstGeom prst="rect">
            <a:avLst/>
          </a:prstGeom>
          <a:noFill/>
          <a:ln>
            <a:noFill/>
          </a:ln>
        </p:spPr>
      </p:pic>
      <p:pic>
        <p:nvPicPr>
          <p:cNvPr id="2231" name="Google Shape;2231;p54"/>
          <p:cNvPicPr preferRelativeResize="0"/>
          <p:nvPr>
            <p:ph idx="4294967295" type="body"/>
          </p:nvPr>
        </p:nvPicPr>
        <p:blipFill rotWithShape="1">
          <a:blip r:embed="rId4">
            <a:alphaModFix/>
          </a:blip>
          <a:srcRect b="0" l="0" r="0" t="0"/>
          <a:stretch/>
        </p:blipFill>
        <p:spPr>
          <a:xfrm>
            <a:off x="5243150" y="46650"/>
            <a:ext cx="3504600" cy="3296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55"/>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55"/>
          <p:cNvSpPr txBox="1"/>
          <p:nvPr>
            <p:ph type="ctrTitle"/>
          </p:nvPr>
        </p:nvSpPr>
        <p:spPr>
          <a:xfrm>
            <a:off x="671450" y="498775"/>
            <a:ext cx="4079400" cy="57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2.2 </a:t>
            </a:r>
            <a:r>
              <a:rPr lang="en"/>
              <a:t>RGB &amp; Grayscale</a:t>
            </a:r>
            <a:endParaRPr/>
          </a:p>
        </p:txBody>
      </p:sp>
      <p:pic>
        <p:nvPicPr>
          <p:cNvPr descr="Color image representation and RGB matrix " id="2238" name="Google Shape;2238;p55"/>
          <p:cNvPicPr preferRelativeResize="0"/>
          <p:nvPr>
            <p:ph idx="4294967295" type="body"/>
          </p:nvPr>
        </p:nvPicPr>
        <p:blipFill rotWithShape="1">
          <a:blip r:embed="rId3">
            <a:alphaModFix/>
          </a:blip>
          <a:srcRect b="0" l="0" r="0" t="0"/>
          <a:stretch/>
        </p:blipFill>
        <p:spPr>
          <a:xfrm>
            <a:off x="2379713" y="1180625"/>
            <a:ext cx="4301100" cy="1588800"/>
          </a:xfrm>
          <a:prstGeom prst="rect">
            <a:avLst/>
          </a:prstGeom>
          <a:noFill/>
          <a:ln>
            <a:noFill/>
          </a:ln>
        </p:spPr>
      </p:pic>
      <p:pic>
        <p:nvPicPr>
          <p:cNvPr descr="Grayscale image representation " id="2239" name="Google Shape;2239;p55"/>
          <p:cNvPicPr preferRelativeResize="0"/>
          <p:nvPr/>
        </p:nvPicPr>
        <p:blipFill rotWithShape="1">
          <a:blip r:embed="rId4">
            <a:alphaModFix/>
          </a:blip>
          <a:srcRect b="0" l="0" r="0" t="0"/>
          <a:stretch/>
        </p:blipFill>
        <p:spPr>
          <a:xfrm>
            <a:off x="2337900" y="3037225"/>
            <a:ext cx="4553701" cy="1360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sp>
        <p:nvSpPr>
          <p:cNvPr id="2244" name="Google Shape;2244;p56"/>
          <p:cNvSpPr txBox="1"/>
          <p:nvPr>
            <p:ph idx="1" type="subTitle"/>
          </p:nvPr>
        </p:nvSpPr>
        <p:spPr>
          <a:xfrm>
            <a:off x="558650" y="1775025"/>
            <a:ext cx="4440900" cy="11661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CNN là một họ mạng neuron đặc thù để xử lý dữ liệu có cấu trúc dạng lưới</a:t>
            </a:r>
            <a:endParaRPr/>
          </a:p>
          <a:p>
            <a:pPr indent="-317500" lvl="0" marL="457200" rtl="0" algn="l">
              <a:spcBef>
                <a:spcPts val="0"/>
              </a:spcBef>
              <a:spcAft>
                <a:spcPts val="0"/>
              </a:spcAft>
              <a:buSzPts val="1400"/>
              <a:buChar char="●"/>
            </a:pPr>
            <a:r>
              <a:rPr lang="en"/>
              <a:t>Là 1 trong những mô hình để nhận dạng và phân loại hình ảnh. </a:t>
            </a:r>
            <a:endParaRPr/>
          </a:p>
          <a:p>
            <a:pPr indent="-317500" lvl="0" marL="457200" rtl="0" algn="l">
              <a:spcBef>
                <a:spcPts val="0"/>
              </a:spcBef>
              <a:spcAft>
                <a:spcPts val="0"/>
              </a:spcAft>
              <a:buSzPts val="1400"/>
              <a:buChar char="●"/>
            </a:pPr>
            <a:r>
              <a:rPr lang="en"/>
              <a:t>Đặc trưng bởi phép tích chập</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SzPts val="1400"/>
              <a:buNone/>
            </a:pPr>
            <a:r>
              <a:t/>
            </a:r>
            <a:endParaRPr/>
          </a:p>
        </p:txBody>
      </p:sp>
      <p:sp>
        <p:nvSpPr>
          <p:cNvPr id="2245" name="Google Shape;2245;p56"/>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56"/>
          <p:cNvSpPr txBox="1"/>
          <p:nvPr>
            <p:ph type="ctrTitle"/>
          </p:nvPr>
        </p:nvSpPr>
        <p:spPr>
          <a:xfrm>
            <a:off x="671450" y="498775"/>
            <a:ext cx="4079400" cy="57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2.3 Mạng CNN</a:t>
            </a:r>
            <a:endParaRPr/>
          </a:p>
        </p:txBody>
      </p:sp>
      <p:pic>
        <p:nvPicPr>
          <p:cNvPr id="2247" name="Google Shape;2247;p56"/>
          <p:cNvPicPr preferRelativeResize="0"/>
          <p:nvPr/>
        </p:nvPicPr>
        <p:blipFill>
          <a:blip r:embed="rId3">
            <a:alphaModFix/>
          </a:blip>
          <a:stretch>
            <a:fillRect/>
          </a:stretch>
        </p:blipFill>
        <p:spPr>
          <a:xfrm>
            <a:off x="3937799" y="2571750"/>
            <a:ext cx="5206200" cy="257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